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6.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1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71" r:id="rId2"/>
    <p:sldId id="276" r:id="rId3"/>
    <p:sldId id="332" r:id="rId4"/>
    <p:sldId id="260" r:id="rId5"/>
    <p:sldId id="282" r:id="rId6"/>
    <p:sldId id="258" r:id="rId7"/>
    <p:sldId id="333" r:id="rId8"/>
    <p:sldId id="334" r:id="rId9"/>
    <p:sldId id="335" r:id="rId10"/>
    <p:sldId id="336" r:id="rId11"/>
    <p:sldId id="327" r:id="rId12"/>
    <p:sldId id="292" r:id="rId13"/>
    <p:sldId id="269" r:id="rId14"/>
    <p:sldId id="328" r:id="rId15"/>
    <p:sldId id="289" r:id="rId16"/>
    <p:sldId id="329" r:id="rId17"/>
    <p:sldId id="287" r:id="rId18"/>
    <p:sldId id="330" r:id="rId19"/>
    <p:sldId id="290" r:id="rId20"/>
    <p:sldId id="331" r:id="rId21"/>
    <p:sldId id="288" r:id="rId22"/>
    <p:sldId id="303" r:id="rId23"/>
    <p:sldId id="305" r:id="rId24"/>
    <p:sldId id="325" r:id="rId25"/>
    <p:sldId id="280" r:id="rId26"/>
    <p:sldId id="300" r:id="rId27"/>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70AD47"/>
    <a:srgbClr val="45B451"/>
    <a:srgbClr val="43BB8D"/>
    <a:srgbClr val="43AFC0"/>
    <a:srgbClr val="FFFFFF"/>
    <a:srgbClr val="FFE0C1"/>
    <a:srgbClr val="FFFFD1"/>
    <a:srgbClr val="FFFFA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6" autoAdjust="0"/>
    <p:restoredTop sz="88561" autoAdjust="0"/>
  </p:normalViewPr>
  <p:slideViewPr>
    <p:cSldViewPr snapToGrid="0">
      <p:cViewPr varScale="1">
        <p:scale>
          <a:sx n="103" d="100"/>
          <a:sy n="103" d="100"/>
        </p:scale>
        <p:origin x="71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24.xml.rels><?xml version="1.0" encoding="UTF-8" standalone="yes"?>
<Relationships xmlns="http://schemas.openxmlformats.org/package/2006/relationships"><Relationship Id="rId1" Type="http://schemas.openxmlformats.org/officeDocument/2006/relationships/image" Target="../media/image69.jpeg"/></Relationships>
</file>

<file path=ppt/diagrams/_rels/data25.xml.rels><?xml version="1.0" encoding="UTF-8" standalone="yes"?>
<Relationships xmlns="http://schemas.openxmlformats.org/package/2006/relationships"><Relationship Id="rId1" Type="http://schemas.openxmlformats.org/officeDocument/2006/relationships/image" Target="../media/image7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solidFill>
                <a:schemeClr val="tx1"/>
              </a:solidFill>
              <a:effectLst>
                <a:outerShdw blurRad="50800" dist="38100" dir="2700000" algn="tl" rotWithShape="0">
                  <a:prstClr val="black">
                    <a:alpha val="40000"/>
                  </a:prstClr>
                </a:outerShdw>
              </a:effectLst>
            </a:rPr>
            <a:t>Problématique</a:t>
          </a:r>
          <a:endParaRPr lang="fr-FR" sz="1400" dirty="0">
            <a:solidFill>
              <a:schemeClr val="tx1"/>
            </a:solidFill>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pPr algn="ctr"/>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C5588EA3-59DA-495E-86AB-D85462A1F15A}" type="doc">
      <dgm:prSet loTypeId="urn:microsoft.com/office/officeart/2005/8/layout/hProcess3" loCatId="process" qsTypeId="urn:microsoft.com/office/officeart/2005/8/quickstyle/simple1" qsCatId="simple" csTypeId="urn:microsoft.com/office/officeart/2005/8/colors/colorful4" csCatId="colorful" phldr="1"/>
      <dgm:spPr/>
    </dgm:pt>
    <dgm:pt modelId="{45338AD4-40F8-4B30-8192-869B9F8B7A1E}">
      <dgm:prSet phldrT="[Texte]" custT="1"/>
      <dgm:spPr/>
      <dgm:t>
        <a:bodyPr/>
        <a:lstStyle/>
        <a:p>
          <a:pPr>
            <a:spcAft>
              <a:spcPts val="0"/>
            </a:spcAft>
          </a:pPr>
          <a:r>
            <a:rPr lang="fr-FR" sz="1600" dirty="0"/>
            <a:t>Apports de </a:t>
          </a:r>
        </a:p>
        <a:p>
          <a:pPr>
            <a:spcAft>
              <a:spcPts val="0"/>
            </a:spcAft>
          </a:pPr>
          <a:r>
            <a:rPr lang="fr-FR" sz="1600" dirty="0"/>
            <a:t>la littérature</a:t>
          </a:r>
        </a:p>
      </dgm:t>
    </dgm:pt>
    <dgm:pt modelId="{8C263E29-AEF3-430C-9504-6843098EDDC6}" type="parTrans" cxnId="{268A0C09-8861-4274-845D-23084627CB50}">
      <dgm:prSet/>
      <dgm:spPr/>
      <dgm:t>
        <a:bodyPr/>
        <a:lstStyle/>
        <a:p>
          <a:endParaRPr lang="fr-FR"/>
        </a:p>
      </dgm:t>
    </dgm:pt>
    <dgm:pt modelId="{5A0FE992-B335-4CB1-AF6D-4B1655BC1F71}" type="sibTrans" cxnId="{268A0C09-8861-4274-845D-23084627CB50}">
      <dgm:prSet/>
      <dgm:spPr/>
      <dgm:t>
        <a:bodyPr/>
        <a:lstStyle/>
        <a:p>
          <a:endParaRPr lang="fr-FR"/>
        </a:p>
      </dgm:t>
    </dgm:pt>
    <dgm:pt modelId="{500358C7-6B51-46F6-9471-7F414AADBD32}" type="pres">
      <dgm:prSet presAssocID="{C5588EA3-59DA-495E-86AB-D85462A1F15A}" presName="Name0" presStyleCnt="0">
        <dgm:presLayoutVars>
          <dgm:dir/>
          <dgm:animLvl val="lvl"/>
          <dgm:resizeHandles val="exact"/>
        </dgm:presLayoutVars>
      </dgm:prSet>
      <dgm:spPr/>
    </dgm:pt>
    <dgm:pt modelId="{BBEC7813-7427-44B1-B193-0CA6741E25BA}" type="pres">
      <dgm:prSet presAssocID="{C5588EA3-59DA-495E-86AB-D85462A1F15A}" presName="dummy" presStyleCnt="0"/>
      <dgm:spPr/>
    </dgm:pt>
    <dgm:pt modelId="{0705B869-A423-45A5-957C-693D85C9F573}" type="pres">
      <dgm:prSet presAssocID="{C5588EA3-59DA-495E-86AB-D85462A1F15A}" presName="linH" presStyleCnt="0"/>
      <dgm:spPr/>
    </dgm:pt>
    <dgm:pt modelId="{498CD42F-9AAB-4473-BD5C-DBC26162347E}" type="pres">
      <dgm:prSet presAssocID="{C5588EA3-59DA-495E-86AB-D85462A1F15A}" presName="padding1" presStyleCnt="0"/>
      <dgm:spPr/>
    </dgm:pt>
    <dgm:pt modelId="{06849AE4-BB44-4F85-9B1E-2F6A6D12ABA9}" type="pres">
      <dgm:prSet presAssocID="{45338AD4-40F8-4B30-8192-869B9F8B7A1E}" presName="linV" presStyleCnt="0"/>
      <dgm:spPr/>
    </dgm:pt>
    <dgm:pt modelId="{8521D649-3E0B-4F59-8B22-CCE7576FB9E2}" type="pres">
      <dgm:prSet presAssocID="{45338AD4-40F8-4B30-8192-869B9F8B7A1E}" presName="spVertical1" presStyleCnt="0"/>
      <dgm:spPr/>
    </dgm:pt>
    <dgm:pt modelId="{F808EFD2-F638-4E47-A4DC-871DA546C5FB}" type="pres">
      <dgm:prSet presAssocID="{45338AD4-40F8-4B30-8192-869B9F8B7A1E}" presName="parTx" presStyleLbl="revTx" presStyleIdx="0" presStyleCnt="1" custAng="0" custScaleX="79360" custScaleY="99798" custLinFactNeighborX="-9940" custLinFactNeighborY="47868">
        <dgm:presLayoutVars>
          <dgm:chMax val="0"/>
          <dgm:chPref val="0"/>
          <dgm:bulletEnabled val="1"/>
        </dgm:presLayoutVars>
      </dgm:prSet>
      <dgm:spPr/>
      <dgm:t>
        <a:bodyPr/>
        <a:lstStyle/>
        <a:p>
          <a:endParaRPr lang="fr-CA"/>
        </a:p>
      </dgm:t>
    </dgm:pt>
    <dgm:pt modelId="{1612EE2E-1045-4C1E-B18D-8367E63C8C76}" type="pres">
      <dgm:prSet presAssocID="{45338AD4-40F8-4B30-8192-869B9F8B7A1E}" presName="spVertical2" presStyleCnt="0"/>
      <dgm:spPr/>
    </dgm:pt>
    <dgm:pt modelId="{A8A07F9E-1B71-4D3E-AE04-67DCA234FF76}" type="pres">
      <dgm:prSet presAssocID="{45338AD4-40F8-4B30-8192-869B9F8B7A1E}" presName="spVertical3" presStyleCnt="0"/>
      <dgm:spPr/>
    </dgm:pt>
    <dgm:pt modelId="{FD69BCD0-9625-444A-AC8F-40D22D94BAB1}" type="pres">
      <dgm:prSet presAssocID="{C5588EA3-59DA-495E-86AB-D85462A1F15A}" presName="padding2" presStyleCnt="0"/>
      <dgm:spPr/>
    </dgm:pt>
    <dgm:pt modelId="{175E649E-DEC2-4D7B-B363-3BD33AC0E69B}" type="pres">
      <dgm:prSet presAssocID="{C5588EA3-59DA-495E-86AB-D85462A1F15A}" presName="negArrow" presStyleCnt="0"/>
      <dgm:spPr/>
    </dgm:pt>
    <dgm:pt modelId="{AF44B410-241D-4A3E-9A50-BCAAB8C2A6C6}" type="pres">
      <dgm:prSet presAssocID="{C5588EA3-59DA-495E-86AB-D85462A1F15A}" presName="backgroundArrow" presStyleLbl="node1" presStyleIdx="0" presStyleCnt="1" custAng="0" custScaleX="68951" custScaleY="159236" custLinFactNeighborX="-822" custLinFactNeighborY="7963"/>
      <dgm:spPr>
        <a:solidFill>
          <a:schemeClr val="accent4">
            <a:lumMod val="60000"/>
            <a:lumOff val="40000"/>
          </a:schemeClr>
        </a:solidFill>
      </dgm:spPr>
    </dgm:pt>
  </dgm:ptLst>
  <dgm:cxnLst>
    <dgm:cxn modelId="{268A0C09-8861-4274-845D-23084627CB50}" srcId="{C5588EA3-59DA-495E-86AB-D85462A1F15A}" destId="{45338AD4-40F8-4B30-8192-869B9F8B7A1E}" srcOrd="0" destOrd="0" parTransId="{8C263E29-AEF3-430C-9504-6843098EDDC6}" sibTransId="{5A0FE992-B335-4CB1-AF6D-4B1655BC1F71}"/>
    <dgm:cxn modelId="{24C65363-2195-4694-8528-DE1799A253CB}" type="presOf" srcId="{45338AD4-40F8-4B30-8192-869B9F8B7A1E}" destId="{F808EFD2-F638-4E47-A4DC-871DA546C5FB}" srcOrd="0" destOrd="0" presId="urn:microsoft.com/office/officeart/2005/8/layout/hProcess3"/>
    <dgm:cxn modelId="{EA311D97-6712-4E63-B634-82FEEDBF18B9}" type="presOf" srcId="{C5588EA3-59DA-495E-86AB-D85462A1F15A}" destId="{500358C7-6B51-46F6-9471-7F414AADBD32}" srcOrd="0" destOrd="0" presId="urn:microsoft.com/office/officeart/2005/8/layout/hProcess3"/>
    <dgm:cxn modelId="{C8ABCF2F-3340-473F-8789-C97CE109F35F}" type="presParOf" srcId="{500358C7-6B51-46F6-9471-7F414AADBD32}" destId="{BBEC7813-7427-44B1-B193-0CA6741E25BA}" srcOrd="0" destOrd="0" presId="urn:microsoft.com/office/officeart/2005/8/layout/hProcess3"/>
    <dgm:cxn modelId="{7DACDF9D-060A-49F8-97F0-12F8607A8B47}" type="presParOf" srcId="{500358C7-6B51-46F6-9471-7F414AADBD32}" destId="{0705B869-A423-45A5-957C-693D85C9F573}" srcOrd="1" destOrd="0" presId="urn:microsoft.com/office/officeart/2005/8/layout/hProcess3"/>
    <dgm:cxn modelId="{E54C3E5D-B588-4F36-9085-4DC25C4BF93E}" type="presParOf" srcId="{0705B869-A423-45A5-957C-693D85C9F573}" destId="{498CD42F-9AAB-4473-BD5C-DBC26162347E}" srcOrd="0" destOrd="0" presId="urn:microsoft.com/office/officeart/2005/8/layout/hProcess3"/>
    <dgm:cxn modelId="{79D6D5B5-3877-4722-9131-12BA25206A2C}" type="presParOf" srcId="{0705B869-A423-45A5-957C-693D85C9F573}" destId="{06849AE4-BB44-4F85-9B1E-2F6A6D12ABA9}" srcOrd="1" destOrd="0" presId="urn:microsoft.com/office/officeart/2005/8/layout/hProcess3"/>
    <dgm:cxn modelId="{AFC39E04-CD6C-4717-A6B5-4BE77DAD2BC3}" type="presParOf" srcId="{06849AE4-BB44-4F85-9B1E-2F6A6D12ABA9}" destId="{8521D649-3E0B-4F59-8B22-CCE7576FB9E2}" srcOrd="0" destOrd="0" presId="urn:microsoft.com/office/officeart/2005/8/layout/hProcess3"/>
    <dgm:cxn modelId="{DA64CB25-5DAC-4684-A97F-0EBF69A40200}" type="presParOf" srcId="{06849AE4-BB44-4F85-9B1E-2F6A6D12ABA9}" destId="{F808EFD2-F638-4E47-A4DC-871DA546C5FB}" srcOrd="1" destOrd="0" presId="urn:microsoft.com/office/officeart/2005/8/layout/hProcess3"/>
    <dgm:cxn modelId="{F9A24851-9251-45C1-BC68-ED299CC0663A}" type="presParOf" srcId="{06849AE4-BB44-4F85-9B1E-2F6A6D12ABA9}" destId="{1612EE2E-1045-4C1E-B18D-8367E63C8C76}" srcOrd="2" destOrd="0" presId="urn:microsoft.com/office/officeart/2005/8/layout/hProcess3"/>
    <dgm:cxn modelId="{A8C57C04-8EEA-4A4E-9641-44E3C6FE3C66}" type="presParOf" srcId="{06849AE4-BB44-4F85-9B1E-2F6A6D12ABA9}" destId="{A8A07F9E-1B71-4D3E-AE04-67DCA234FF76}" srcOrd="3" destOrd="0" presId="urn:microsoft.com/office/officeart/2005/8/layout/hProcess3"/>
    <dgm:cxn modelId="{04319B93-63C2-4187-9F31-C8C5E691AAFA}" type="presParOf" srcId="{0705B869-A423-45A5-957C-693D85C9F573}" destId="{FD69BCD0-9625-444A-AC8F-40D22D94BAB1}" srcOrd="2" destOrd="0" presId="urn:microsoft.com/office/officeart/2005/8/layout/hProcess3"/>
    <dgm:cxn modelId="{6ED37C05-79BB-44D0-876C-E180A4AC1730}" type="presParOf" srcId="{0705B869-A423-45A5-957C-693D85C9F573}" destId="{175E649E-DEC2-4D7B-B363-3BD33AC0E69B}" srcOrd="3" destOrd="0" presId="urn:microsoft.com/office/officeart/2005/8/layout/hProcess3"/>
    <dgm:cxn modelId="{4F58AC5F-A078-4415-A444-A09E8FD16A38}" type="presParOf" srcId="{0705B869-A423-45A5-957C-693D85C9F573}" destId="{AF44B410-241D-4A3E-9A50-BCAAB8C2A6C6}" srcOrd="4" destOrd="0" presId="urn:microsoft.com/office/officeart/2005/8/layout/hProcess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solidFill>
                <a:schemeClr val="tx1"/>
              </a:solidFill>
              <a:effectLst>
                <a:outerShdw blurRad="50800" dist="38100" dir="2700000" algn="tl" rotWithShape="0">
                  <a:prstClr val="black">
                    <a:alpha val="40000"/>
                  </a:prstClr>
                </a:outerShdw>
              </a:effectLst>
            </a:rPr>
            <a:t>Cadre </a:t>
          </a:r>
          <a:r>
            <a:rPr lang="fr-CA" sz="1400" dirty="0" err="1">
              <a:solidFill>
                <a:schemeClr val="tx1"/>
              </a:solidFill>
              <a:effectLst>
                <a:outerShdw blurRad="50800" dist="38100" dir="2700000" algn="tl" rotWithShape="0">
                  <a:prstClr val="black">
                    <a:alpha val="40000"/>
                  </a:prstClr>
                </a:outerShdw>
              </a:effectLst>
            </a:rPr>
            <a:t>théo</a:t>
          </a:r>
          <a:r>
            <a:rPr lang="fr-CA" sz="1400" dirty="0">
              <a:solidFill>
                <a:schemeClr val="tx1"/>
              </a:solidFill>
              <a:effectLst>
                <a:outerShdw blurRad="50800" dist="38100" dir="2700000" algn="tl" rotWithShape="0">
                  <a:prstClr val="black">
                    <a:alpha val="40000"/>
                  </a:prstClr>
                </a:outerShdw>
              </a:effectLst>
            </a:rPr>
            <a:t>.</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F3613D64-1A92-400D-B993-843BEE76B711}" type="doc">
      <dgm:prSet loTypeId="urn:microsoft.com/office/officeart/2005/8/layout/pyramid4" loCatId="relationship" qsTypeId="urn:microsoft.com/office/officeart/2005/8/quickstyle/simple1" qsCatId="simple" csTypeId="urn:microsoft.com/office/officeart/2005/8/colors/colorful5" csCatId="colorful" phldr="1"/>
      <dgm:spPr/>
      <dgm:t>
        <a:bodyPr/>
        <a:lstStyle/>
        <a:p>
          <a:endParaRPr lang="fr-CA"/>
        </a:p>
      </dgm:t>
    </dgm:pt>
    <dgm:pt modelId="{A0073830-D1E9-4FCF-B7C9-4E4CCCD7A37E}">
      <dgm:prSet phldrT="[Texte]" custT="1"/>
      <dgm:spPr/>
      <dgm:t>
        <a:bodyPr/>
        <a:lstStyle/>
        <a:p>
          <a:pPr algn="ctr"/>
          <a:r>
            <a:rPr lang="fr-CA" sz="2000" dirty="0"/>
            <a:t>Observation participante</a:t>
          </a:r>
        </a:p>
      </dgm:t>
    </dgm:pt>
    <dgm:pt modelId="{857B2EC9-57E0-4796-A7F1-C9044DF2D8AE}" type="parTrans" cxnId="{B3F6A70C-4351-47D6-B262-41C69DFD7355}">
      <dgm:prSet/>
      <dgm:spPr/>
      <dgm:t>
        <a:bodyPr/>
        <a:lstStyle/>
        <a:p>
          <a:endParaRPr lang="fr-CA"/>
        </a:p>
      </dgm:t>
    </dgm:pt>
    <dgm:pt modelId="{ACCF5C10-050E-4BB1-A459-86BA7ADAB0B0}" type="sibTrans" cxnId="{B3F6A70C-4351-47D6-B262-41C69DFD7355}">
      <dgm:prSet/>
      <dgm:spPr/>
      <dgm:t>
        <a:bodyPr/>
        <a:lstStyle/>
        <a:p>
          <a:endParaRPr lang="fr-CA"/>
        </a:p>
      </dgm:t>
    </dgm:pt>
    <dgm:pt modelId="{8CEE1B38-1A03-4E6A-959D-E2FD5BC9AE0E}">
      <dgm:prSet phldrT="[Texte]" custT="1"/>
      <dgm:spPr/>
      <dgm:t>
        <a:bodyPr/>
        <a:lstStyle/>
        <a:p>
          <a:pPr algn="ctr"/>
          <a:endParaRPr lang="fr-CA" sz="2000" dirty="0"/>
        </a:p>
      </dgm:t>
    </dgm:pt>
    <dgm:pt modelId="{E31DB709-56BB-4F84-A2AE-4F9E401D243B}" type="parTrans" cxnId="{0B0E5A14-2AF2-43EB-94C5-FEBB8598A898}">
      <dgm:prSet/>
      <dgm:spPr/>
      <dgm:t>
        <a:bodyPr/>
        <a:lstStyle/>
        <a:p>
          <a:endParaRPr lang="fr-CA"/>
        </a:p>
      </dgm:t>
    </dgm:pt>
    <dgm:pt modelId="{4D843972-0242-4536-9DB1-7B6848A177FA}" type="sibTrans" cxnId="{0B0E5A14-2AF2-43EB-94C5-FEBB8598A898}">
      <dgm:prSet/>
      <dgm:spPr/>
      <dgm:t>
        <a:bodyPr/>
        <a:lstStyle/>
        <a:p>
          <a:endParaRPr lang="fr-CA"/>
        </a:p>
      </dgm:t>
    </dgm:pt>
    <dgm:pt modelId="{D076F3AC-B60B-49BE-BDA7-C21A87D32FD2}">
      <dgm:prSet custT="1"/>
      <dgm:spPr/>
      <dgm:t>
        <a:bodyPr/>
        <a:lstStyle/>
        <a:p>
          <a:endParaRPr lang="fr-CA" sz="1900" dirty="0"/>
        </a:p>
      </dgm:t>
    </dgm:pt>
    <dgm:pt modelId="{695668F9-3F11-44F1-8C37-4951F82BCD76}" type="parTrans" cxnId="{A6F82FBA-E3AA-4ACD-9843-74BFA4CB7E5A}">
      <dgm:prSet/>
      <dgm:spPr/>
      <dgm:t>
        <a:bodyPr/>
        <a:lstStyle/>
        <a:p>
          <a:endParaRPr lang="fr-CA"/>
        </a:p>
      </dgm:t>
    </dgm:pt>
    <dgm:pt modelId="{8B225B6D-9233-47F1-9C5C-245D68F87C07}" type="sibTrans" cxnId="{A6F82FBA-E3AA-4ACD-9843-74BFA4CB7E5A}">
      <dgm:prSet/>
      <dgm:spPr/>
      <dgm:t>
        <a:bodyPr/>
        <a:lstStyle/>
        <a:p>
          <a:endParaRPr lang="fr-CA"/>
        </a:p>
      </dgm:t>
    </dgm:pt>
    <dgm:pt modelId="{8109CAF6-8076-47E6-B4A2-3986BC7ED1D8}">
      <dgm:prSet phldrT="[Texte]"/>
      <dgm:spPr/>
      <dgm:t>
        <a:bodyPr/>
        <a:lstStyle/>
        <a:p>
          <a:pPr algn="l"/>
          <a:endParaRPr lang="fr-CA" sz="1100" dirty="0"/>
        </a:p>
      </dgm:t>
    </dgm:pt>
    <dgm:pt modelId="{9D018DF4-BFC7-429B-A8AC-194A0A9955E7}" type="parTrans" cxnId="{7B80FE59-E82A-4E50-9DAB-CEE4085232B6}">
      <dgm:prSet/>
      <dgm:spPr/>
      <dgm:t>
        <a:bodyPr/>
        <a:lstStyle/>
        <a:p>
          <a:endParaRPr lang="fr-CA"/>
        </a:p>
      </dgm:t>
    </dgm:pt>
    <dgm:pt modelId="{2D288534-1F75-4278-9481-9A9673941336}" type="sibTrans" cxnId="{7B80FE59-E82A-4E50-9DAB-CEE4085232B6}">
      <dgm:prSet/>
      <dgm:spPr/>
      <dgm:t>
        <a:bodyPr/>
        <a:lstStyle/>
        <a:p>
          <a:endParaRPr lang="fr-CA"/>
        </a:p>
      </dgm:t>
    </dgm:pt>
    <dgm:pt modelId="{3DB6C70A-AE30-477D-9E12-D529D99167D5}">
      <dgm:prSet phldrT="[Texte]" custT="1"/>
      <dgm:spPr/>
      <dgm:t>
        <a:bodyPr/>
        <a:lstStyle/>
        <a:p>
          <a:r>
            <a:rPr lang="fr-CA" sz="2000" dirty="0"/>
            <a:t>Recension des écrits</a:t>
          </a:r>
        </a:p>
      </dgm:t>
    </dgm:pt>
    <dgm:pt modelId="{6716DCEE-A867-4E80-BE52-17305DCCE948}" type="sibTrans" cxnId="{14656780-9B89-4CA5-AD0D-ED25C1691317}">
      <dgm:prSet/>
      <dgm:spPr/>
      <dgm:t>
        <a:bodyPr/>
        <a:lstStyle/>
        <a:p>
          <a:endParaRPr lang="fr-CA"/>
        </a:p>
      </dgm:t>
    </dgm:pt>
    <dgm:pt modelId="{97B87F75-7388-4180-8C3C-3320F9362D02}" type="parTrans" cxnId="{14656780-9B89-4CA5-AD0D-ED25C1691317}">
      <dgm:prSet/>
      <dgm:spPr/>
      <dgm:t>
        <a:bodyPr/>
        <a:lstStyle/>
        <a:p>
          <a:endParaRPr lang="fr-CA"/>
        </a:p>
      </dgm:t>
    </dgm:pt>
    <dgm:pt modelId="{A7F1C90A-948B-4175-B380-EBBEF4E6EC87}">
      <dgm:prSet phldrT="[Texte]"/>
      <dgm:spPr/>
      <dgm:t>
        <a:bodyPr/>
        <a:lstStyle/>
        <a:p>
          <a:pPr algn="l"/>
          <a:endParaRPr lang="fr-CA" sz="1100" dirty="0"/>
        </a:p>
      </dgm:t>
    </dgm:pt>
    <dgm:pt modelId="{EEC7B13A-A0EB-457A-B0C7-0BBEA8843F17}" type="sibTrans" cxnId="{78A5FAA7-B153-449E-B139-4342FCEB8BA2}">
      <dgm:prSet/>
      <dgm:spPr/>
      <dgm:t>
        <a:bodyPr/>
        <a:lstStyle/>
        <a:p>
          <a:endParaRPr lang="fr-FR"/>
        </a:p>
      </dgm:t>
    </dgm:pt>
    <dgm:pt modelId="{23F93E64-C04B-4774-B12A-864F2EBD230A}" type="parTrans" cxnId="{78A5FAA7-B153-449E-B139-4342FCEB8BA2}">
      <dgm:prSet/>
      <dgm:spPr/>
      <dgm:t>
        <a:bodyPr/>
        <a:lstStyle/>
        <a:p>
          <a:endParaRPr lang="fr-FR"/>
        </a:p>
      </dgm:t>
    </dgm:pt>
    <dgm:pt modelId="{2949099E-118A-4B1A-B80E-9B512962B73E}" type="pres">
      <dgm:prSet presAssocID="{F3613D64-1A92-400D-B993-843BEE76B711}" presName="compositeShape" presStyleCnt="0">
        <dgm:presLayoutVars>
          <dgm:chMax val="9"/>
          <dgm:dir/>
          <dgm:resizeHandles val="exact"/>
        </dgm:presLayoutVars>
      </dgm:prSet>
      <dgm:spPr/>
      <dgm:t>
        <a:bodyPr/>
        <a:lstStyle/>
        <a:p>
          <a:endParaRPr lang="fr-CA"/>
        </a:p>
      </dgm:t>
    </dgm:pt>
    <dgm:pt modelId="{5771C01A-15AC-41B4-BB3A-14CA9C6F8B5C}" type="pres">
      <dgm:prSet presAssocID="{F3613D64-1A92-400D-B993-843BEE76B711}" presName="triangle1" presStyleLbl="node1" presStyleIdx="0" presStyleCnt="4">
        <dgm:presLayoutVars>
          <dgm:bulletEnabled val="1"/>
        </dgm:presLayoutVars>
      </dgm:prSet>
      <dgm:spPr/>
      <dgm:t>
        <a:bodyPr/>
        <a:lstStyle/>
        <a:p>
          <a:endParaRPr lang="fr-CA"/>
        </a:p>
      </dgm:t>
    </dgm:pt>
    <dgm:pt modelId="{065EBC66-5B27-4BBA-9DE3-3DC56BEE4135}" type="pres">
      <dgm:prSet presAssocID="{F3613D64-1A92-400D-B993-843BEE76B711}" presName="triangle2" presStyleLbl="node1" presStyleIdx="1" presStyleCnt="4">
        <dgm:presLayoutVars>
          <dgm:bulletEnabled val="1"/>
        </dgm:presLayoutVars>
      </dgm:prSet>
      <dgm:spPr/>
      <dgm:t>
        <a:bodyPr/>
        <a:lstStyle/>
        <a:p>
          <a:endParaRPr lang="fr-CA"/>
        </a:p>
      </dgm:t>
    </dgm:pt>
    <dgm:pt modelId="{9AD4FE05-DB51-4D82-97FE-A416B460F4CC}" type="pres">
      <dgm:prSet presAssocID="{F3613D64-1A92-400D-B993-843BEE76B711}" presName="triangle3" presStyleLbl="node1" presStyleIdx="2" presStyleCnt="4">
        <dgm:presLayoutVars>
          <dgm:bulletEnabled val="1"/>
        </dgm:presLayoutVars>
      </dgm:prSet>
      <dgm:spPr/>
      <dgm:t>
        <a:bodyPr/>
        <a:lstStyle/>
        <a:p>
          <a:endParaRPr lang="fr-CA"/>
        </a:p>
      </dgm:t>
    </dgm:pt>
    <dgm:pt modelId="{8B5B58D9-7217-4017-A368-C68BD3067432}" type="pres">
      <dgm:prSet presAssocID="{F3613D64-1A92-400D-B993-843BEE76B711}" presName="triangle4" presStyleLbl="node1" presStyleIdx="3" presStyleCnt="4">
        <dgm:presLayoutVars>
          <dgm:bulletEnabled val="1"/>
        </dgm:presLayoutVars>
      </dgm:prSet>
      <dgm:spPr/>
      <dgm:t>
        <a:bodyPr/>
        <a:lstStyle/>
        <a:p>
          <a:endParaRPr lang="fr-CA"/>
        </a:p>
      </dgm:t>
    </dgm:pt>
  </dgm:ptLst>
  <dgm:cxnLst>
    <dgm:cxn modelId="{B3F6A70C-4351-47D6-B262-41C69DFD7355}" srcId="{F3613D64-1A92-400D-B993-843BEE76B711}" destId="{A0073830-D1E9-4FCF-B7C9-4E4CCCD7A37E}" srcOrd="0" destOrd="0" parTransId="{857B2EC9-57E0-4796-A7F1-C9044DF2D8AE}" sibTransId="{ACCF5C10-050E-4BB1-A459-86BA7ADAB0B0}"/>
    <dgm:cxn modelId="{3427160A-0746-4B07-A13E-A8398136610F}" type="presOf" srcId="{A0073830-D1E9-4FCF-B7C9-4E4CCCD7A37E}" destId="{5771C01A-15AC-41B4-BB3A-14CA9C6F8B5C}" srcOrd="0" destOrd="0" presId="urn:microsoft.com/office/officeart/2005/8/layout/pyramid4"/>
    <dgm:cxn modelId="{7B80FE59-E82A-4E50-9DAB-CEE4085232B6}" srcId="{A0073830-D1E9-4FCF-B7C9-4E4CCCD7A37E}" destId="{8109CAF6-8076-47E6-B4A2-3986BC7ED1D8}" srcOrd="0" destOrd="0" parTransId="{9D018DF4-BFC7-429B-A8AC-194A0A9955E7}" sibTransId="{2D288534-1F75-4278-9481-9A9673941336}"/>
    <dgm:cxn modelId="{78A5FAA7-B153-449E-B139-4342FCEB8BA2}" srcId="{8CEE1B38-1A03-4E6A-959D-E2FD5BC9AE0E}" destId="{A7F1C90A-948B-4175-B380-EBBEF4E6EC87}" srcOrd="0" destOrd="0" parTransId="{23F93E64-C04B-4774-B12A-864F2EBD230A}" sibTransId="{EEC7B13A-A0EB-457A-B0C7-0BBEA8843F17}"/>
    <dgm:cxn modelId="{A6F82FBA-E3AA-4ACD-9843-74BFA4CB7E5A}" srcId="{F3613D64-1A92-400D-B993-843BEE76B711}" destId="{D076F3AC-B60B-49BE-BDA7-C21A87D32FD2}" srcOrd="3" destOrd="0" parTransId="{695668F9-3F11-44F1-8C37-4951F82BCD76}" sibTransId="{8B225B6D-9233-47F1-9C5C-245D68F87C07}"/>
    <dgm:cxn modelId="{F4CB8400-21A3-46CE-8EDA-854FB544064E}" type="presOf" srcId="{8CEE1B38-1A03-4E6A-959D-E2FD5BC9AE0E}" destId="{065EBC66-5B27-4BBA-9DE3-3DC56BEE4135}" srcOrd="0" destOrd="0" presId="urn:microsoft.com/office/officeart/2005/8/layout/pyramid4"/>
    <dgm:cxn modelId="{CECD5BD8-5FFE-46C4-A454-5553C8706351}" type="presOf" srcId="{3DB6C70A-AE30-477D-9E12-D529D99167D5}" destId="{9AD4FE05-DB51-4D82-97FE-A416B460F4CC}" srcOrd="0" destOrd="0" presId="urn:microsoft.com/office/officeart/2005/8/layout/pyramid4"/>
    <dgm:cxn modelId="{0B0E5A14-2AF2-43EB-94C5-FEBB8598A898}" srcId="{F3613D64-1A92-400D-B993-843BEE76B711}" destId="{8CEE1B38-1A03-4E6A-959D-E2FD5BC9AE0E}" srcOrd="1" destOrd="0" parTransId="{E31DB709-56BB-4F84-A2AE-4F9E401D243B}" sibTransId="{4D843972-0242-4536-9DB1-7B6848A177FA}"/>
    <dgm:cxn modelId="{5C4E1BF4-27CD-46D8-81EF-3EDF2DE42481}" type="presOf" srcId="{D076F3AC-B60B-49BE-BDA7-C21A87D32FD2}" destId="{8B5B58D9-7217-4017-A368-C68BD3067432}" srcOrd="0" destOrd="0" presId="urn:microsoft.com/office/officeart/2005/8/layout/pyramid4"/>
    <dgm:cxn modelId="{A6EBC4A9-C0BC-4795-94EB-6F311B1827AF}" type="presOf" srcId="{A7F1C90A-948B-4175-B380-EBBEF4E6EC87}" destId="{065EBC66-5B27-4BBA-9DE3-3DC56BEE4135}" srcOrd="0" destOrd="1" presId="urn:microsoft.com/office/officeart/2005/8/layout/pyramid4"/>
    <dgm:cxn modelId="{14656780-9B89-4CA5-AD0D-ED25C1691317}" srcId="{F3613D64-1A92-400D-B993-843BEE76B711}" destId="{3DB6C70A-AE30-477D-9E12-D529D99167D5}" srcOrd="2" destOrd="0" parTransId="{97B87F75-7388-4180-8C3C-3320F9362D02}" sibTransId="{6716DCEE-A867-4E80-BE52-17305DCCE948}"/>
    <dgm:cxn modelId="{DDABDBBA-950D-4940-AA28-3B01C1605FF1}" type="presOf" srcId="{F3613D64-1A92-400D-B993-843BEE76B711}" destId="{2949099E-118A-4B1A-B80E-9B512962B73E}" srcOrd="0" destOrd="0" presId="urn:microsoft.com/office/officeart/2005/8/layout/pyramid4"/>
    <dgm:cxn modelId="{794C041A-B9EC-4C5B-B8DF-08DF8CE7C678}" type="presOf" srcId="{8109CAF6-8076-47E6-B4A2-3986BC7ED1D8}" destId="{5771C01A-15AC-41B4-BB3A-14CA9C6F8B5C}" srcOrd="0" destOrd="1" presId="urn:microsoft.com/office/officeart/2005/8/layout/pyramid4"/>
    <dgm:cxn modelId="{89A9EB49-3A50-43A4-A7E4-A3D2D90987BB}" type="presParOf" srcId="{2949099E-118A-4B1A-B80E-9B512962B73E}" destId="{5771C01A-15AC-41B4-BB3A-14CA9C6F8B5C}" srcOrd="0" destOrd="0" presId="urn:microsoft.com/office/officeart/2005/8/layout/pyramid4"/>
    <dgm:cxn modelId="{C27154F2-5354-4322-BC81-CCC294C3FFE0}" type="presParOf" srcId="{2949099E-118A-4B1A-B80E-9B512962B73E}" destId="{065EBC66-5B27-4BBA-9DE3-3DC56BEE4135}" srcOrd="1" destOrd="0" presId="urn:microsoft.com/office/officeart/2005/8/layout/pyramid4"/>
    <dgm:cxn modelId="{A1DA4289-AB75-4801-99DF-E83E71673A75}" type="presParOf" srcId="{2949099E-118A-4B1A-B80E-9B512962B73E}" destId="{9AD4FE05-DB51-4D82-97FE-A416B460F4CC}" srcOrd="2" destOrd="0" presId="urn:microsoft.com/office/officeart/2005/8/layout/pyramid4"/>
    <dgm:cxn modelId="{1F9EFF8C-BA1F-450C-9534-997B91F6CB0F}" type="presParOf" srcId="{2949099E-118A-4B1A-B80E-9B512962B73E}" destId="{8B5B58D9-7217-4017-A368-C68BD3067432}" srcOrd="3" destOrd="0" presId="urn:microsoft.com/office/officeart/2005/8/layout/pyramid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solidFill>
                <a:schemeClr val="tx1"/>
              </a:solidFill>
              <a:effectLst>
                <a:outerShdw blurRad="50800" dist="38100" dir="2700000" algn="tl" rotWithShape="0">
                  <a:prstClr val="black">
                    <a:alpha val="40000"/>
                  </a:prstClr>
                </a:outerShdw>
              </a:effectLst>
            </a:rPr>
            <a:t>Méthodologie</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84151974-94E7-47F5-AF32-96C192E45EA1}" type="doc">
      <dgm:prSet loTypeId="urn:microsoft.com/office/officeart/2008/layout/PictureStrips" loCatId="list" qsTypeId="urn:microsoft.com/office/officeart/2005/8/quickstyle/simple1" qsCatId="simple" csTypeId="urn:microsoft.com/office/officeart/2005/8/colors/colorful3" csCatId="colorful" phldr="1"/>
      <dgm:spPr/>
      <dgm:t>
        <a:bodyPr/>
        <a:lstStyle/>
        <a:p>
          <a:endParaRPr lang="fr-FR"/>
        </a:p>
      </dgm:t>
    </dgm:pt>
    <dgm:pt modelId="{3407FF6B-B0DD-4FDB-A390-5A88FBCF90CF}">
      <dgm:prSet phldrT="[Texte]" custT="1"/>
      <dgm:spPr/>
      <dgm:t>
        <a:bodyPr/>
        <a:lstStyle/>
        <a:p>
          <a:r>
            <a:rPr lang="fr-FR" sz="1500" dirty="0">
              <a:solidFill>
                <a:schemeClr val="bg1"/>
              </a:solidFill>
            </a:rPr>
            <a:t>Principes</a:t>
          </a:r>
        </a:p>
      </dgm:t>
    </dgm:pt>
    <dgm:pt modelId="{15B30737-CCAF-4DD9-A123-4606893AC663}" type="parTrans" cxnId="{EA6BC8E8-EA9A-4E96-9923-FCACF382C2EE}">
      <dgm:prSet/>
      <dgm:spPr/>
      <dgm:t>
        <a:bodyPr/>
        <a:lstStyle/>
        <a:p>
          <a:endParaRPr lang="fr-FR"/>
        </a:p>
      </dgm:t>
    </dgm:pt>
    <dgm:pt modelId="{A45FCD93-3684-42FF-8F88-0050430E2083}" type="sibTrans" cxnId="{EA6BC8E8-EA9A-4E96-9923-FCACF382C2EE}">
      <dgm:prSet/>
      <dgm:spPr/>
      <dgm:t>
        <a:bodyPr/>
        <a:lstStyle/>
        <a:p>
          <a:endParaRPr lang="fr-FR"/>
        </a:p>
      </dgm:t>
    </dgm:pt>
    <dgm:pt modelId="{E2700D2C-8EFC-46E9-8CC3-55A490169A2F}">
      <dgm:prSet phldrT="[Texte]" custT="1"/>
      <dgm:spPr/>
      <dgm:t>
        <a:bodyPr/>
        <a:lstStyle/>
        <a:p>
          <a:r>
            <a:rPr lang="fr-FR" sz="1500" dirty="0">
              <a:solidFill>
                <a:schemeClr val="bg1"/>
              </a:solidFill>
            </a:rPr>
            <a:t>Approches globales</a:t>
          </a:r>
        </a:p>
      </dgm:t>
    </dgm:pt>
    <dgm:pt modelId="{8B0EB564-9C1C-4020-BFA0-AD81CAEBECE5}" type="parTrans" cxnId="{6B3CBC8F-4286-42DF-B507-56FA59004085}">
      <dgm:prSet/>
      <dgm:spPr/>
      <dgm:t>
        <a:bodyPr/>
        <a:lstStyle/>
        <a:p>
          <a:endParaRPr lang="fr-FR"/>
        </a:p>
      </dgm:t>
    </dgm:pt>
    <dgm:pt modelId="{41DC1061-7FAB-40B5-88F3-5C9CBF16F5E9}" type="sibTrans" cxnId="{6B3CBC8F-4286-42DF-B507-56FA59004085}">
      <dgm:prSet/>
      <dgm:spPr/>
      <dgm:t>
        <a:bodyPr/>
        <a:lstStyle/>
        <a:p>
          <a:endParaRPr lang="fr-FR"/>
        </a:p>
      </dgm:t>
    </dgm:pt>
    <dgm:pt modelId="{CB0F0103-2682-4743-BE76-865FE1DB643D}">
      <dgm:prSet phldrT="[Texte]" custT="1"/>
      <dgm:spPr/>
      <dgm:t>
        <a:bodyPr/>
        <a:lstStyle/>
        <a:p>
          <a:r>
            <a:rPr lang="fr-FR" sz="1500" dirty="0">
              <a:solidFill>
                <a:schemeClr val="bg1"/>
              </a:solidFill>
            </a:rPr>
            <a:t>Stratégies</a:t>
          </a:r>
        </a:p>
      </dgm:t>
    </dgm:pt>
    <dgm:pt modelId="{538A9400-A8B2-417B-B38A-7B5619C09800}" type="parTrans" cxnId="{5228DA18-A78A-435E-9838-BF43758F5F16}">
      <dgm:prSet/>
      <dgm:spPr/>
      <dgm:t>
        <a:bodyPr/>
        <a:lstStyle/>
        <a:p>
          <a:endParaRPr lang="fr-FR"/>
        </a:p>
      </dgm:t>
    </dgm:pt>
    <dgm:pt modelId="{0F3F31A3-A38F-46D8-B818-1A749027AC3C}" type="sibTrans" cxnId="{5228DA18-A78A-435E-9838-BF43758F5F16}">
      <dgm:prSet/>
      <dgm:spPr/>
      <dgm:t>
        <a:bodyPr/>
        <a:lstStyle/>
        <a:p>
          <a:endParaRPr lang="fr-FR"/>
        </a:p>
      </dgm:t>
    </dgm:pt>
    <dgm:pt modelId="{0057A099-E301-45BE-9DEE-6F12E647BFE6}">
      <dgm:prSet custT="1"/>
      <dgm:spPr/>
      <dgm:t>
        <a:bodyPr/>
        <a:lstStyle/>
        <a:p>
          <a:r>
            <a:rPr lang="fr-FR" sz="1500" dirty="0">
              <a:solidFill>
                <a:schemeClr val="bg1"/>
              </a:solidFill>
            </a:rPr>
            <a:t>Approches</a:t>
          </a:r>
        </a:p>
      </dgm:t>
    </dgm:pt>
    <dgm:pt modelId="{F749AEB4-4001-4BA2-A6F2-DBB2FA65863B}" type="parTrans" cxnId="{9A32903D-908E-4995-8E6B-DC9CDF0E0FF6}">
      <dgm:prSet/>
      <dgm:spPr/>
      <dgm:t>
        <a:bodyPr/>
        <a:lstStyle/>
        <a:p>
          <a:endParaRPr lang="fr-FR"/>
        </a:p>
      </dgm:t>
    </dgm:pt>
    <dgm:pt modelId="{B2963B26-3D56-4B94-8DBB-08158BE84F39}" type="sibTrans" cxnId="{9A32903D-908E-4995-8E6B-DC9CDF0E0FF6}">
      <dgm:prSet/>
      <dgm:spPr/>
      <dgm:t>
        <a:bodyPr/>
        <a:lstStyle/>
        <a:p>
          <a:endParaRPr lang="fr-FR"/>
        </a:p>
      </dgm:t>
    </dgm:pt>
    <dgm:pt modelId="{FA41E126-968C-4ED6-8A64-E49B1BF10B56}" type="pres">
      <dgm:prSet presAssocID="{84151974-94E7-47F5-AF32-96C192E45EA1}" presName="Name0" presStyleCnt="0">
        <dgm:presLayoutVars>
          <dgm:dir/>
          <dgm:resizeHandles val="exact"/>
        </dgm:presLayoutVars>
      </dgm:prSet>
      <dgm:spPr/>
      <dgm:t>
        <a:bodyPr/>
        <a:lstStyle/>
        <a:p>
          <a:endParaRPr lang="fr-CA"/>
        </a:p>
      </dgm:t>
    </dgm:pt>
    <dgm:pt modelId="{C23AF6DB-E9F0-4BBF-9DBF-61DB6762ED92}" type="pres">
      <dgm:prSet presAssocID="{3407FF6B-B0DD-4FDB-A390-5A88FBCF90CF}" presName="composite" presStyleCnt="0"/>
      <dgm:spPr/>
    </dgm:pt>
    <dgm:pt modelId="{4BC5DF00-1537-48CF-8699-4BFA5446AED3}" type="pres">
      <dgm:prSet presAssocID="{3407FF6B-B0DD-4FDB-A390-5A88FBCF90CF}" presName="rect1" presStyleLbl="trAlignAcc1" presStyleIdx="0" presStyleCnt="4" custScaleX="105958" custScaleY="69566">
        <dgm:presLayoutVars>
          <dgm:bulletEnabled val="1"/>
        </dgm:presLayoutVars>
      </dgm:prSet>
      <dgm:spPr/>
      <dgm:t>
        <a:bodyPr/>
        <a:lstStyle/>
        <a:p>
          <a:endParaRPr lang="fr-CA"/>
        </a:p>
      </dgm:t>
    </dgm:pt>
    <dgm:pt modelId="{36A63E64-496E-41D3-9FE4-CF7F507D4BF3}" type="pres">
      <dgm:prSet presAssocID="{3407FF6B-B0DD-4FDB-A390-5A88FBCF90CF}" presName="rect2" presStyleLbl="fgImgPlace1" presStyleIdx="0" presStyleCnt="4" custScaleX="71056" custScaleY="70648" custLinFactNeighborX="-14890" custLinFactNeighborY="1584"/>
      <dgm:spPr/>
    </dgm:pt>
    <dgm:pt modelId="{1AFBA84C-BFB0-4C66-826E-BD0700F733B2}" type="pres">
      <dgm:prSet presAssocID="{A45FCD93-3684-42FF-8F88-0050430E2083}" presName="sibTrans" presStyleCnt="0"/>
      <dgm:spPr/>
    </dgm:pt>
    <dgm:pt modelId="{E702714B-A81B-4D94-9AAF-FD9479B04D66}" type="pres">
      <dgm:prSet presAssocID="{E2700D2C-8EFC-46E9-8CC3-55A490169A2F}" presName="composite" presStyleCnt="0"/>
      <dgm:spPr/>
    </dgm:pt>
    <dgm:pt modelId="{5B11D98C-FDC0-43F9-A100-972BE62CBA4F}" type="pres">
      <dgm:prSet presAssocID="{E2700D2C-8EFC-46E9-8CC3-55A490169A2F}" presName="rect1" presStyleLbl="trAlignAcc1" presStyleIdx="1" presStyleCnt="4" custScaleX="102417" custScaleY="69566">
        <dgm:presLayoutVars>
          <dgm:bulletEnabled val="1"/>
        </dgm:presLayoutVars>
      </dgm:prSet>
      <dgm:spPr/>
      <dgm:t>
        <a:bodyPr/>
        <a:lstStyle/>
        <a:p>
          <a:endParaRPr lang="fr-CA"/>
        </a:p>
      </dgm:t>
    </dgm:pt>
    <dgm:pt modelId="{242E6F0C-7814-4E6B-A2C1-C01056E25860}" type="pres">
      <dgm:prSet presAssocID="{E2700D2C-8EFC-46E9-8CC3-55A490169A2F}" presName="rect2" presStyleLbl="fgImgPlace1" presStyleIdx="1" presStyleCnt="4" custScaleX="70924" custScaleY="70648" custLinFactNeighborX="-13387" custLinFactNeighborY="1584"/>
      <dgm:spPr/>
    </dgm:pt>
    <dgm:pt modelId="{5EFBADAC-E949-4765-B7A1-927CF9E8C959}" type="pres">
      <dgm:prSet presAssocID="{41DC1061-7FAB-40B5-88F3-5C9CBF16F5E9}" presName="sibTrans" presStyleCnt="0"/>
      <dgm:spPr/>
    </dgm:pt>
    <dgm:pt modelId="{F458DEDC-C02C-4F19-94AF-D7A7E4611970}" type="pres">
      <dgm:prSet presAssocID="{0057A099-E301-45BE-9DEE-6F12E647BFE6}" presName="composite" presStyleCnt="0"/>
      <dgm:spPr/>
    </dgm:pt>
    <dgm:pt modelId="{2A3E46A5-4552-4427-A192-360E57876A1A}" type="pres">
      <dgm:prSet presAssocID="{0057A099-E301-45BE-9DEE-6F12E647BFE6}" presName="rect1" presStyleLbl="trAlignAcc1" presStyleIdx="2" presStyleCnt="4" custScaleX="101951" custScaleY="69566">
        <dgm:presLayoutVars>
          <dgm:bulletEnabled val="1"/>
        </dgm:presLayoutVars>
      </dgm:prSet>
      <dgm:spPr/>
      <dgm:t>
        <a:bodyPr/>
        <a:lstStyle/>
        <a:p>
          <a:endParaRPr lang="fr-CA"/>
        </a:p>
      </dgm:t>
    </dgm:pt>
    <dgm:pt modelId="{524EE634-EAF6-47F7-9BBA-F40B4EE0095F}" type="pres">
      <dgm:prSet presAssocID="{0057A099-E301-45BE-9DEE-6F12E647BFE6}" presName="rect2" presStyleLbl="fgImgPlace1" presStyleIdx="2" presStyleCnt="4" custScaleX="70743" custScaleY="70648" custLinFactNeighborX="-13968" custLinFactNeighborY="1172"/>
      <dgm:spPr/>
    </dgm:pt>
    <dgm:pt modelId="{DBFDD158-92C7-4BF2-A24C-F006D9CC1279}" type="pres">
      <dgm:prSet presAssocID="{B2963B26-3D56-4B94-8DBB-08158BE84F39}" presName="sibTrans" presStyleCnt="0"/>
      <dgm:spPr/>
    </dgm:pt>
    <dgm:pt modelId="{1630C82A-4164-4044-9E44-D1E1E8ED9C77}" type="pres">
      <dgm:prSet presAssocID="{CB0F0103-2682-4743-BE76-865FE1DB643D}" presName="composite" presStyleCnt="0"/>
      <dgm:spPr/>
    </dgm:pt>
    <dgm:pt modelId="{AFF37AA3-6871-4BDF-8C36-76CDC244131C}" type="pres">
      <dgm:prSet presAssocID="{CB0F0103-2682-4743-BE76-865FE1DB643D}" presName="rect1" presStyleLbl="trAlignAcc1" presStyleIdx="3" presStyleCnt="4" custScaleX="102417" custScaleY="69566">
        <dgm:presLayoutVars>
          <dgm:bulletEnabled val="1"/>
        </dgm:presLayoutVars>
      </dgm:prSet>
      <dgm:spPr/>
      <dgm:t>
        <a:bodyPr/>
        <a:lstStyle/>
        <a:p>
          <a:endParaRPr lang="fr-CA"/>
        </a:p>
      </dgm:t>
    </dgm:pt>
    <dgm:pt modelId="{FC0609CE-38B2-4BCE-A0BF-B4571D61DAA9}" type="pres">
      <dgm:prSet presAssocID="{CB0F0103-2682-4743-BE76-865FE1DB643D}" presName="rect2" presStyleLbl="fgImgPlace1" presStyleIdx="3" presStyleCnt="4" custScaleX="70924" custScaleY="70648" custLinFactNeighborX="-13387" custLinFactNeighborY="1584"/>
      <dgm:spPr/>
    </dgm:pt>
  </dgm:ptLst>
  <dgm:cxnLst>
    <dgm:cxn modelId="{157BA4DD-1A3F-4F85-AB96-03D60DA8A33A}" type="presOf" srcId="{CB0F0103-2682-4743-BE76-865FE1DB643D}" destId="{AFF37AA3-6871-4BDF-8C36-76CDC244131C}" srcOrd="0" destOrd="0" presId="urn:microsoft.com/office/officeart/2008/layout/PictureStrips"/>
    <dgm:cxn modelId="{7C1EEE93-9C60-47AB-870F-B07C4DE5BF6A}" type="presOf" srcId="{0057A099-E301-45BE-9DEE-6F12E647BFE6}" destId="{2A3E46A5-4552-4427-A192-360E57876A1A}" srcOrd="0" destOrd="0" presId="urn:microsoft.com/office/officeart/2008/layout/PictureStrips"/>
    <dgm:cxn modelId="{ABA860F8-AB8D-4218-9F8E-1617CB5B42FF}" type="presOf" srcId="{84151974-94E7-47F5-AF32-96C192E45EA1}" destId="{FA41E126-968C-4ED6-8A64-E49B1BF10B56}" srcOrd="0" destOrd="0" presId="urn:microsoft.com/office/officeart/2008/layout/PictureStrips"/>
    <dgm:cxn modelId="{6B3CBC8F-4286-42DF-B507-56FA59004085}" srcId="{84151974-94E7-47F5-AF32-96C192E45EA1}" destId="{E2700D2C-8EFC-46E9-8CC3-55A490169A2F}" srcOrd="1" destOrd="0" parTransId="{8B0EB564-9C1C-4020-BFA0-AD81CAEBECE5}" sibTransId="{41DC1061-7FAB-40B5-88F3-5C9CBF16F5E9}"/>
    <dgm:cxn modelId="{EA6BC8E8-EA9A-4E96-9923-FCACF382C2EE}" srcId="{84151974-94E7-47F5-AF32-96C192E45EA1}" destId="{3407FF6B-B0DD-4FDB-A390-5A88FBCF90CF}" srcOrd="0" destOrd="0" parTransId="{15B30737-CCAF-4DD9-A123-4606893AC663}" sibTransId="{A45FCD93-3684-42FF-8F88-0050430E2083}"/>
    <dgm:cxn modelId="{4ECD5BDF-947C-4270-B7AE-2A120E1A9CBB}" type="presOf" srcId="{E2700D2C-8EFC-46E9-8CC3-55A490169A2F}" destId="{5B11D98C-FDC0-43F9-A100-972BE62CBA4F}" srcOrd="0" destOrd="0" presId="urn:microsoft.com/office/officeart/2008/layout/PictureStrips"/>
    <dgm:cxn modelId="{9A32903D-908E-4995-8E6B-DC9CDF0E0FF6}" srcId="{84151974-94E7-47F5-AF32-96C192E45EA1}" destId="{0057A099-E301-45BE-9DEE-6F12E647BFE6}" srcOrd="2" destOrd="0" parTransId="{F749AEB4-4001-4BA2-A6F2-DBB2FA65863B}" sibTransId="{B2963B26-3D56-4B94-8DBB-08158BE84F39}"/>
    <dgm:cxn modelId="{A85DEF15-BA60-4137-A31B-19D173ACCDA8}" type="presOf" srcId="{3407FF6B-B0DD-4FDB-A390-5A88FBCF90CF}" destId="{4BC5DF00-1537-48CF-8699-4BFA5446AED3}" srcOrd="0" destOrd="0" presId="urn:microsoft.com/office/officeart/2008/layout/PictureStrips"/>
    <dgm:cxn modelId="{5228DA18-A78A-435E-9838-BF43758F5F16}" srcId="{84151974-94E7-47F5-AF32-96C192E45EA1}" destId="{CB0F0103-2682-4743-BE76-865FE1DB643D}" srcOrd="3" destOrd="0" parTransId="{538A9400-A8B2-417B-B38A-7B5619C09800}" sibTransId="{0F3F31A3-A38F-46D8-B818-1A749027AC3C}"/>
    <dgm:cxn modelId="{366F21DA-EF12-46C4-B24B-21F8886206A2}" type="presParOf" srcId="{FA41E126-968C-4ED6-8A64-E49B1BF10B56}" destId="{C23AF6DB-E9F0-4BBF-9DBF-61DB6762ED92}" srcOrd="0" destOrd="0" presId="urn:microsoft.com/office/officeart/2008/layout/PictureStrips"/>
    <dgm:cxn modelId="{0403CEDE-FA32-4E10-9459-D71797710EA2}" type="presParOf" srcId="{C23AF6DB-E9F0-4BBF-9DBF-61DB6762ED92}" destId="{4BC5DF00-1537-48CF-8699-4BFA5446AED3}" srcOrd="0" destOrd="0" presId="urn:microsoft.com/office/officeart/2008/layout/PictureStrips"/>
    <dgm:cxn modelId="{CF3480A2-E229-4C34-824D-BAA7C0C51929}" type="presParOf" srcId="{C23AF6DB-E9F0-4BBF-9DBF-61DB6762ED92}" destId="{36A63E64-496E-41D3-9FE4-CF7F507D4BF3}" srcOrd="1" destOrd="0" presId="urn:microsoft.com/office/officeart/2008/layout/PictureStrips"/>
    <dgm:cxn modelId="{2C72785F-CF9A-423A-B4C6-CE580E5010E0}" type="presParOf" srcId="{FA41E126-968C-4ED6-8A64-E49B1BF10B56}" destId="{1AFBA84C-BFB0-4C66-826E-BD0700F733B2}" srcOrd="1" destOrd="0" presId="urn:microsoft.com/office/officeart/2008/layout/PictureStrips"/>
    <dgm:cxn modelId="{14CB8F72-59EC-400E-A927-955ADA41974D}" type="presParOf" srcId="{FA41E126-968C-4ED6-8A64-E49B1BF10B56}" destId="{E702714B-A81B-4D94-9AAF-FD9479B04D66}" srcOrd="2" destOrd="0" presId="urn:microsoft.com/office/officeart/2008/layout/PictureStrips"/>
    <dgm:cxn modelId="{8044D842-6659-4B5C-9CAB-170EFBE75095}" type="presParOf" srcId="{E702714B-A81B-4D94-9AAF-FD9479B04D66}" destId="{5B11D98C-FDC0-43F9-A100-972BE62CBA4F}" srcOrd="0" destOrd="0" presId="urn:microsoft.com/office/officeart/2008/layout/PictureStrips"/>
    <dgm:cxn modelId="{9CF9DF50-C727-452D-9974-60108598524E}" type="presParOf" srcId="{E702714B-A81B-4D94-9AAF-FD9479B04D66}" destId="{242E6F0C-7814-4E6B-A2C1-C01056E25860}" srcOrd="1" destOrd="0" presId="urn:microsoft.com/office/officeart/2008/layout/PictureStrips"/>
    <dgm:cxn modelId="{6C52E5AB-F0EE-4715-89FB-D96F71BCC2B8}" type="presParOf" srcId="{FA41E126-968C-4ED6-8A64-E49B1BF10B56}" destId="{5EFBADAC-E949-4765-B7A1-927CF9E8C959}" srcOrd="3" destOrd="0" presId="urn:microsoft.com/office/officeart/2008/layout/PictureStrips"/>
    <dgm:cxn modelId="{F550E53A-DCCA-4987-B973-BCEFFD9930DB}" type="presParOf" srcId="{FA41E126-968C-4ED6-8A64-E49B1BF10B56}" destId="{F458DEDC-C02C-4F19-94AF-D7A7E4611970}" srcOrd="4" destOrd="0" presId="urn:microsoft.com/office/officeart/2008/layout/PictureStrips"/>
    <dgm:cxn modelId="{5014C380-DCD2-4F38-ABD0-68866DD22CFC}" type="presParOf" srcId="{F458DEDC-C02C-4F19-94AF-D7A7E4611970}" destId="{2A3E46A5-4552-4427-A192-360E57876A1A}" srcOrd="0" destOrd="0" presId="urn:microsoft.com/office/officeart/2008/layout/PictureStrips"/>
    <dgm:cxn modelId="{1D393600-E1BE-46B2-947E-F7E7E50454EE}" type="presParOf" srcId="{F458DEDC-C02C-4F19-94AF-D7A7E4611970}" destId="{524EE634-EAF6-47F7-9BBA-F40B4EE0095F}" srcOrd="1" destOrd="0" presId="urn:microsoft.com/office/officeart/2008/layout/PictureStrips"/>
    <dgm:cxn modelId="{033BF02F-EE3F-457C-9C87-26F4AE4CD974}" type="presParOf" srcId="{FA41E126-968C-4ED6-8A64-E49B1BF10B56}" destId="{DBFDD158-92C7-4BF2-A24C-F006D9CC1279}" srcOrd="5" destOrd="0" presId="urn:microsoft.com/office/officeart/2008/layout/PictureStrips"/>
    <dgm:cxn modelId="{57BFA85F-6582-477D-AA08-35A06E009CDC}" type="presParOf" srcId="{FA41E126-968C-4ED6-8A64-E49B1BF10B56}" destId="{1630C82A-4164-4044-9E44-D1E1E8ED9C77}" srcOrd="6" destOrd="0" presId="urn:microsoft.com/office/officeart/2008/layout/PictureStrips"/>
    <dgm:cxn modelId="{EBAE2237-46D1-434E-980D-30BA68BDB0D5}" type="presParOf" srcId="{1630C82A-4164-4044-9E44-D1E1E8ED9C77}" destId="{AFF37AA3-6871-4BDF-8C36-76CDC244131C}" srcOrd="0" destOrd="0" presId="urn:microsoft.com/office/officeart/2008/layout/PictureStrips"/>
    <dgm:cxn modelId="{1A42D0E1-A6EE-42AF-A5C5-ED65A7AB5F1B}" type="presParOf" srcId="{1630C82A-4164-4044-9E44-D1E1E8ED9C77}" destId="{FC0609CE-38B2-4BCE-A0BF-B4571D61DAA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4151974-94E7-47F5-AF32-96C192E45EA1}"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fr-FR"/>
        </a:p>
      </dgm:t>
    </dgm:pt>
    <dgm:pt modelId="{3407FF6B-B0DD-4FDB-A390-5A88FBCF90CF}">
      <dgm:prSet phldrT="[Texte]" custT="1"/>
      <dgm:spPr>
        <a:ln>
          <a:solidFill>
            <a:srgbClr val="43BB8D"/>
          </a:solidFill>
        </a:ln>
      </dgm:spPr>
      <dgm:t>
        <a:bodyPr/>
        <a:lstStyle/>
        <a:p>
          <a:r>
            <a:rPr lang="fr-FR" sz="1400" dirty="0">
              <a:solidFill>
                <a:schemeClr val="bg1"/>
              </a:solidFill>
            </a:rPr>
            <a:t>Développement d’un savoir vivre ensemble</a:t>
          </a:r>
        </a:p>
      </dgm:t>
    </dgm:pt>
    <dgm:pt modelId="{15B30737-CCAF-4DD9-A123-4606893AC663}" type="parTrans" cxnId="{EA6BC8E8-EA9A-4E96-9923-FCACF382C2EE}">
      <dgm:prSet/>
      <dgm:spPr/>
      <dgm:t>
        <a:bodyPr/>
        <a:lstStyle/>
        <a:p>
          <a:endParaRPr lang="fr-FR" sz="1400"/>
        </a:p>
      </dgm:t>
    </dgm:pt>
    <dgm:pt modelId="{A45FCD93-3684-42FF-8F88-0050430E2083}" type="sibTrans" cxnId="{EA6BC8E8-EA9A-4E96-9923-FCACF382C2EE}">
      <dgm:prSet/>
      <dgm:spPr/>
      <dgm:t>
        <a:bodyPr/>
        <a:lstStyle/>
        <a:p>
          <a:endParaRPr lang="fr-FR" sz="1400"/>
        </a:p>
      </dgm:t>
    </dgm:pt>
    <dgm:pt modelId="{E2700D2C-8EFC-46E9-8CC3-55A490169A2F}">
      <dgm:prSet phldrT="[Texte]" custT="1"/>
      <dgm:spPr>
        <a:ln>
          <a:solidFill>
            <a:srgbClr val="43BB8D"/>
          </a:solidFill>
        </a:ln>
      </dgm:spPr>
      <dgm:t>
        <a:bodyPr/>
        <a:lstStyle/>
        <a:p>
          <a:r>
            <a:rPr lang="fr-FR" sz="1400" dirty="0">
              <a:solidFill>
                <a:schemeClr val="bg1"/>
              </a:solidFill>
            </a:rPr>
            <a:t>Développement d’un lien cognitif à la nature</a:t>
          </a:r>
        </a:p>
      </dgm:t>
    </dgm:pt>
    <dgm:pt modelId="{8B0EB564-9C1C-4020-BFA0-AD81CAEBECE5}" type="parTrans" cxnId="{6B3CBC8F-4286-42DF-B507-56FA59004085}">
      <dgm:prSet/>
      <dgm:spPr/>
      <dgm:t>
        <a:bodyPr/>
        <a:lstStyle/>
        <a:p>
          <a:endParaRPr lang="fr-FR" sz="1400"/>
        </a:p>
      </dgm:t>
    </dgm:pt>
    <dgm:pt modelId="{41DC1061-7FAB-40B5-88F3-5C9CBF16F5E9}" type="sibTrans" cxnId="{6B3CBC8F-4286-42DF-B507-56FA59004085}">
      <dgm:prSet/>
      <dgm:spPr/>
      <dgm:t>
        <a:bodyPr/>
        <a:lstStyle/>
        <a:p>
          <a:endParaRPr lang="fr-FR" sz="1400"/>
        </a:p>
      </dgm:t>
    </dgm:pt>
    <dgm:pt modelId="{CB0F0103-2682-4743-BE76-865FE1DB643D}">
      <dgm:prSet phldrT="[Texte]" custT="1"/>
      <dgm:spPr>
        <a:ln>
          <a:solidFill>
            <a:srgbClr val="43BB8D"/>
          </a:solidFill>
        </a:ln>
      </dgm:spPr>
      <dgm:t>
        <a:bodyPr/>
        <a:lstStyle/>
        <a:p>
          <a:r>
            <a:rPr lang="fr-FR" sz="1400" dirty="0">
              <a:solidFill>
                <a:schemeClr val="bg1"/>
              </a:solidFill>
            </a:rPr>
            <a:t>Développement d’un lien affectif à la nature</a:t>
          </a:r>
        </a:p>
      </dgm:t>
    </dgm:pt>
    <dgm:pt modelId="{538A9400-A8B2-417B-B38A-7B5619C09800}" type="parTrans" cxnId="{5228DA18-A78A-435E-9838-BF43758F5F16}">
      <dgm:prSet/>
      <dgm:spPr/>
      <dgm:t>
        <a:bodyPr/>
        <a:lstStyle/>
        <a:p>
          <a:endParaRPr lang="fr-FR" sz="1400"/>
        </a:p>
      </dgm:t>
    </dgm:pt>
    <dgm:pt modelId="{0F3F31A3-A38F-46D8-B818-1A749027AC3C}" type="sibTrans" cxnId="{5228DA18-A78A-435E-9838-BF43758F5F16}">
      <dgm:prSet/>
      <dgm:spPr/>
      <dgm:t>
        <a:bodyPr/>
        <a:lstStyle/>
        <a:p>
          <a:endParaRPr lang="fr-FR" sz="1400"/>
        </a:p>
      </dgm:t>
    </dgm:pt>
    <dgm:pt modelId="{D37D6CC5-A6C4-4D9E-BBF0-4FF7F6DC1314}">
      <dgm:prSet custT="1"/>
      <dgm:spPr>
        <a:ln>
          <a:solidFill>
            <a:srgbClr val="43BB8D"/>
          </a:solidFill>
        </a:ln>
      </dgm:spPr>
      <dgm:t>
        <a:bodyPr/>
        <a:lstStyle/>
        <a:p>
          <a:r>
            <a:rPr lang="fr-FR" sz="1400" dirty="0">
              <a:solidFill>
                <a:schemeClr val="bg1"/>
              </a:solidFill>
            </a:rPr>
            <a:t>Développement psychomoteur</a:t>
          </a:r>
        </a:p>
      </dgm:t>
    </dgm:pt>
    <dgm:pt modelId="{EC187257-2223-47F0-8091-29A5F9AF4039}" type="parTrans" cxnId="{0E06C13E-54A0-47AD-B7F3-626E01C231A5}">
      <dgm:prSet/>
      <dgm:spPr/>
      <dgm:t>
        <a:bodyPr/>
        <a:lstStyle/>
        <a:p>
          <a:endParaRPr lang="fr-FR" sz="1400"/>
        </a:p>
      </dgm:t>
    </dgm:pt>
    <dgm:pt modelId="{310F9559-328C-4BC1-8858-78A665E8ABC4}" type="sibTrans" cxnId="{0E06C13E-54A0-47AD-B7F3-626E01C231A5}">
      <dgm:prSet/>
      <dgm:spPr/>
      <dgm:t>
        <a:bodyPr/>
        <a:lstStyle/>
        <a:p>
          <a:endParaRPr lang="fr-FR" sz="1400"/>
        </a:p>
      </dgm:t>
    </dgm:pt>
    <dgm:pt modelId="{9B753C7A-09F7-4857-96CC-5A705353531F}">
      <dgm:prSet custT="1"/>
      <dgm:spPr>
        <a:ln>
          <a:solidFill>
            <a:srgbClr val="43BB8D"/>
          </a:solidFill>
        </a:ln>
      </dgm:spPr>
      <dgm:t>
        <a:bodyPr/>
        <a:lstStyle/>
        <a:p>
          <a:r>
            <a:rPr lang="fr-FR" sz="1400" dirty="0">
              <a:solidFill>
                <a:schemeClr val="bg1"/>
              </a:solidFill>
            </a:rPr>
            <a:t>Transferts des apports positifs au-delà du programme</a:t>
          </a:r>
        </a:p>
      </dgm:t>
    </dgm:pt>
    <dgm:pt modelId="{333F8EAC-3122-4EDF-87A8-6EEDF6A19333}" type="parTrans" cxnId="{EEB65C6B-F019-452A-852C-8384DA1A1601}">
      <dgm:prSet/>
      <dgm:spPr/>
      <dgm:t>
        <a:bodyPr/>
        <a:lstStyle/>
        <a:p>
          <a:endParaRPr lang="fr-FR" sz="1400"/>
        </a:p>
      </dgm:t>
    </dgm:pt>
    <dgm:pt modelId="{8F96FC5A-9B6B-40D5-AC33-8EBF92E64970}" type="sibTrans" cxnId="{EEB65C6B-F019-452A-852C-8384DA1A1601}">
      <dgm:prSet/>
      <dgm:spPr/>
      <dgm:t>
        <a:bodyPr/>
        <a:lstStyle/>
        <a:p>
          <a:endParaRPr lang="fr-FR" sz="1400"/>
        </a:p>
      </dgm:t>
    </dgm:pt>
    <dgm:pt modelId="{FA41E126-968C-4ED6-8A64-E49B1BF10B56}" type="pres">
      <dgm:prSet presAssocID="{84151974-94E7-47F5-AF32-96C192E45EA1}" presName="Name0" presStyleCnt="0">
        <dgm:presLayoutVars>
          <dgm:dir/>
          <dgm:resizeHandles val="exact"/>
        </dgm:presLayoutVars>
      </dgm:prSet>
      <dgm:spPr/>
      <dgm:t>
        <a:bodyPr/>
        <a:lstStyle/>
        <a:p>
          <a:endParaRPr lang="fr-CA"/>
        </a:p>
      </dgm:t>
    </dgm:pt>
    <dgm:pt modelId="{C23AF6DB-E9F0-4BBF-9DBF-61DB6762ED92}" type="pres">
      <dgm:prSet presAssocID="{3407FF6B-B0DD-4FDB-A390-5A88FBCF90CF}" presName="composite" presStyleCnt="0"/>
      <dgm:spPr/>
    </dgm:pt>
    <dgm:pt modelId="{4BC5DF00-1537-48CF-8699-4BFA5446AED3}" type="pres">
      <dgm:prSet presAssocID="{3407FF6B-B0DD-4FDB-A390-5A88FBCF90CF}" presName="rect1" presStyleLbl="trAlignAcc1" presStyleIdx="0" presStyleCnt="5" custScaleX="188432">
        <dgm:presLayoutVars>
          <dgm:bulletEnabled val="1"/>
        </dgm:presLayoutVars>
      </dgm:prSet>
      <dgm:spPr/>
      <dgm:t>
        <a:bodyPr/>
        <a:lstStyle/>
        <a:p>
          <a:endParaRPr lang="fr-CA"/>
        </a:p>
      </dgm:t>
    </dgm:pt>
    <dgm:pt modelId="{36A63E64-496E-41D3-9FE4-CF7F507D4BF3}" type="pres">
      <dgm:prSet presAssocID="{3407FF6B-B0DD-4FDB-A390-5A88FBCF90CF}" presName="rect2" presStyleLbl="fgImgPlace1" presStyleIdx="0" presStyleCnt="5" custLinFactX="-100000" custLinFactNeighborX="-121957" custLinFactNeighborY="-5237"/>
      <dgm:spPr/>
    </dgm:pt>
    <dgm:pt modelId="{1AFBA84C-BFB0-4C66-826E-BD0700F733B2}" type="pres">
      <dgm:prSet presAssocID="{A45FCD93-3684-42FF-8F88-0050430E2083}" presName="sibTrans" presStyleCnt="0"/>
      <dgm:spPr/>
    </dgm:pt>
    <dgm:pt modelId="{E702714B-A81B-4D94-9AAF-FD9479B04D66}" type="pres">
      <dgm:prSet presAssocID="{E2700D2C-8EFC-46E9-8CC3-55A490169A2F}" presName="composite" presStyleCnt="0"/>
      <dgm:spPr/>
    </dgm:pt>
    <dgm:pt modelId="{5B11D98C-FDC0-43F9-A100-972BE62CBA4F}" type="pres">
      <dgm:prSet presAssocID="{E2700D2C-8EFC-46E9-8CC3-55A490169A2F}" presName="rect1" presStyleLbl="trAlignAcc1" presStyleIdx="1" presStyleCnt="5" custScaleX="188432">
        <dgm:presLayoutVars>
          <dgm:bulletEnabled val="1"/>
        </dgm:presLayoutVars>
      </dgm:prSet>
      <dgm:spPr/>
      <dgm:t>
        <a:bodyPr/>
        <a:lstStyle/>
        <a:p>
          <a:endParaRPr lang="fr-CA"/>
        </a:p>
      </dgm:t>
    </dgm:pt>
    <dgm:pt modelId="{242E6F0C-7814-4E6B-A2C1-C01056E25860}" type="pres">
      <dgm:prSet presAssocID="{E2700D2C-8EFC-46E9-8CC3-55A490169A2F}" presName="rect2" presStyleLbl="fgImgPlace1" presStyleIdx="1" presStyleCnt="5" custLinFactX="-100000" custLinFactNeighborX="-121957" custLinFactNeighborY="-5237"/>
      <dgm:spPr/>
    </dgm:pt>
    <dgm:pt modelId="{5EFBADAC-E949-4765-B7A1-927CF9E8C959}" type="pres">
      <dgm:prSet presAssocID="{41DC1061-7FAB-40B5-88F3-5C9CBF16F5E9}" presName="sibTrans" presStyleCnt="0"/>
      <dgm:spPr/>
    </dgm:pt>
    <dgm:pt modelId="{1630C82A-4164-4044-9E44-D1E1E8ED9C77}" type="pres">
      <dgm:prSet presAssocID="{CB0F0103-2682-4743-BE76-865FE1DB643D}" presName="composite" presStyleCnt="0"/>
      <dgm:spPr/>
    </dgm:pt>
    <dgm:pt modelId="{AFF37AA3-6871-4BDF-8C36-76CDC244131C}" type="pres">
      <dgm:prSet presAssocID="{CB0F0103-2682-4743-BE76-865FE1DB643D}" presName="rect1" presStyleLbl="trAlignAcc1" presStyleIdx="2" presStyleCnt="5" custScaleX="188432">
        <dgm:presLayoutVars>
          <dgm:bulletEnabled val="1"/>
        </dgm:presLayoutVars>
      </dgm:prSet>
      <dgm:spPr/>
      <dgm:t>
        <a:bodyPr/>
        <a:lstStyle/>
        <a:p>
          <a:endParaRPr lang="fr-CA"/>
        </a:p>
      </dgm:t>
    </dgm:pt>
    <dgm:pt modelId="{FC0609CE-38B2-4BCE-A0BF-B4571D61DAA9}" type="pres">
      <dgm:prSet presAssocID="{CB0F0103-2682-4743-BE76-865FE1DB643D}" presName="rect2" presStyleLbl="fgImgPlace1" presStyleIdx="2" presStyleCnt="5" custLinFactX="-100000" custLinFactNeighborX="-121957" custLinFactNeighborY="-5237"/>
      <dgm:spPr/>
    </dgm:pt>
    <dgm:pt modelId="{5BDC1C42-4DBE-4C25-8AA5-D8BC1C479A04}" type="pres">
      <dgm:prSet presAssocID="{0F3F31A3-A38F-46D8-B818-1A749027AC3C}" presName="sibTrans" presStyleCnt="0"/>
      <dgm:spPr/>
    </dgm:pt>
    <dgm:pt modelId="{939AD441-F052-48C5-931E-6A1F848F1E93}" type="pres">
      <dgm:prSet presAssocID="{D37D6CC5-A6C4-4D9E-BBF0-4FF7F6DC1314}" presName="composite" presStyleCnt="0"/>
      <dgm:spPr/>
    </dgm:pt>
    <dgm:pt modelId="{40588DA8-E299-4B3A-A909-B425D9A81480}" type="pres">
      <dgm:prSet presAssocID="{D37D6CC5-A6C4-4D9E-BBF0-4FF7F6DC1314}" presName="rect1" presStyleLbl="trAlignAcc1" presStyleIdx="3" presStyleCnt="5" custScaleX="188432">
        <dgm:presLayoutVars>
          <dgm:bulletEnabled val="1"/>
        </dgm:presLayoutVars>
      </dgm:prSet>
      <dgm:spPr/>
      <dgm:t>
        <a:bodyPr/>
        <a:lstStyle/>
        <a:p>
          <a:endParaRPr lang="fr-CA"/>
        </a:p>
      </dgm:t>
    </dgm:pt>
    <dgm:pt modelId="{A9752FD7-2E76-4580-A953-177C11B57807}" type="pres">
      <dgm:prSet presAssocID="{D37D6CC5-A6C4-4D9E-BBF0-4FF7F6DC1314}" presName="rect2" presStyleLbl="fgImgPlace1" presStyleIdx="3" presStyleCnt="5" custLinFactX="-100000" custLinFactNeighborX="-121957" custLinFactNeighborY="-5237"/>
      <dgm:spPr/>
    </dgm:pt>
    <dgm:pt modelId="{E5E5DEB6-9187-4D51-88C1-A652BAD5048A}" type="pres">
      <dgm:prSet presAssocID="{310F9559-328C-4BC1-8858-78A665E8ABC4}" presName="sibTrans" presStyleCnt="0"/>
      <dgm:spPr/>
    </dgm:pt>
    <dgm:pt modelId="{13767997-7752-444E-BD07-5F7F96CE59A1}" type="pres">
      <dgm:prSet presAssocID="{9B753C7A-09F7-4857-96CC-5A705353531F}" presName="composite" presStyleCnt="0"/>
      <dgm:spPr/>
    </dgm:pt>
    <dgm:pt modelId="{F4296156-1310-4E9C-AA8B-95EDAC128D0E}" type="pres">
      <dgm:prSet presAssocID="{9B753C7A-09F7-4857-96CC-5A705353531F}" presName="rect1" presStyleLbl="trAlignAcc1" presStyleIdx="4" presStyleCnt="5" custScaleX="188432">
        <dgm:presLayoutVars>
          <dgm:bulletEnabled val="1"/>
        </dgm:presLayoutVars>
      </dgm:prSet>
      <dgm:spPr/>
      <dgm:t>
        <a:bodyPr/>
        <a:lstStyle/>
        <a:p>
          <a:endParaRPr lang="fr-CA"/>
        </a:p>
      </dgm:t>
    </dgm:pt>
    <dgm:pt modelId="{522059DF-1CC0-45BD-A34E-10B4AF336F98}" type="pres">
      <dgm:prSet presAssocID="{9B753C7A-09F7-4857-96CC-5A705353531F}" presName="rect2" presStyleLbl="fgImgPlace1" presStyleIdx="4" presStyleCnt="5" custLinFactX="-100000" custLinFactNeighborX="-124037" custLinFactNeighborY="-6223"/>
      <dgm:spPr/>
    </dgm:pt>
  </dgm:ptLst>
  <dgm:cxnLst>
    <dgm:cxn modelId="{157BA4DD-1A3F-4F85-AB96-03D60DA8A33A}" type="presOf" srcId="{CB0F0103-2682-4743-BE76-865FE1DB643D}" destId="{AFF37AA3-6871-4BDF-8C36-76CDC244131C}" srcOrd="0" destOrd="0" presId="urn:microsoft.com/office/officeart/2008/layout/PictureStrips"/>
    <dgm:cxn modelId="{ABA860F8-AB8D-4218-9F8E-1617CB5B42FF}" type="presOf" srcId="{84151974-94E7-47F5-AF32-96C192E45EA1}" destId="{FA41E126-968C-4ED6-8A64-E49B1BF10B56}" srcOrd="0" destOrd="0" presId="urn:microsoft.com/office/officeart/2008/layout/PictureStrips"/>
    <dgm:cxn modelId="{6B3CBC8F-4286-42DF-B507-56FA59004085}" srcId="{84151974-94E7-47F5-AF32-96C192E45EA1}" destId="{E2700D2C-8EFC-46E9-8CC3-55A490169A2F}" srcOrd="1" destOrd="0" parTransId="{8B0EB564-9C1C-4020-BFA0-AD81CAEBECE5}" sibTransId="{41DC1061-7FAB-40B5-88F3-5C9CBF16F5E9}"/>
    <dgm:cxn modelId="{0E06C13E-54A0-47AD-B7F3-626E01C231A5}" srcId="{84151974-94E7-47F5-AF32-96C192E45EA1}" destId="{D37D6CC5-A6C4-4D9E-BBF0-4FF7F6DC1314}" srcOrd="3" destOrd="0" parTransId="{EC187257-2223-47F0-8091-29A5F9AF4039}" sibTransId="{310F9559-328C-4BC1-8858-78A665E8ABC4}"/>
    <dgm:cxn modelId="{0E312968-2585-4465-BF63-09588DED2A69}" type="presOf" srcId="{D37D6CC5-A6C4-4D9E-BBF0-4FF7F6DC1314}" destId="{40588DA8-E299-4B3A-A909-B425D9A81480}" srcOrd="0" destOrd="0" presId="urn:microsoft.com/office/officeart/2008/layout/PictureStrips"/>
    <dgm:cxn modelId="{EA6BC8E8-EA9A-4E96-9923-FCACF382C2EE}" srcId="{84151974-94E7-47F5-AF32-96C192E45EA1}" destId="{3407FF6B-B0DD-4FDB-A390-5A88FBCF90CF}" srcOrd="0" destOrd="0" parTransId="{15B30737-CCAF-4DD9-A123-4606893AC663}" sibTransId="{A45FCD93-3684-42FF-8F88-0050430E2083}"/>
    <dgm:cxn modelId="{4ECD5BDF-947C-4270-B7AE-2A120E1A9CBB}" type="presOf" srcId="{E2700D2C-8EFC-46E9-8CC3-55A490169A2F}" destId="{5B11D98C-FDC0-43F9-A100-972BE62CBA4F}" srcOrd="0" destOrd="0" presId="urn:microsoft.com/office/officeart/2008/layout/PictureStrips"/>
    <dgm:cxn modelId="{A85DEF15-BA60-4137-A31B-19D173ACCDA8}" type="presOf" srcId="{3407FF6B-B0DD-4FDB-A390-5A88FBCF90CF}" destId="{4BC5DF00-1537-48CF-8699-4BFA5446AED3}" srcOrd="0" destOrd="0" presId="urn:microsoft.com/office/officeart/2008/layout/PictureStrips"/>
    <dgm:cxn modelId="{27F807E7-D482-4370-9B8C-B7C4CE041F46}" type="presOf" srcId="{9B753C7A-09F7-4857-96CC-5A705353531F}" destId="{F4296156-1310-4E9C-AA8B-95EDAC128D0E}" srcOrd="0" destOrd="0" presId="urn:microsoft.com/office/officeart/2008/layout/PictureStrips"/>
    <dgm:cxn modelId="{EEB65C6B-F019-452A-852C-8384DA1A1601}" srcId="{84151974-94E7-47F5-AF32-96C192E45EA1}" destId="{9B753C7A-09F7-4857-96CC-5A705353531F}" srcOrd="4" destOrd="0" parTransId="{333F8EAC-3122-4EDF-87A8-6EEDF6A19333}" sibTransId="{8F96FC5A-9B6B-40D5-AC33-8EBF92E64970}"/>
    <dgm:cxn modelId="{5228DA18-A78A-435E-9838-BF43758F5F16}" srcId="{84151974-94E7-47F5-AF32-96C192E45EA1}" destId="{CB0F0103-2682-4743-BE76-865FE1DB643D}" srcOrd="2" destOrd="0" parTransId="{538A9400-A8B2-417B-B38A-7B5619C09800}" sibTransId="{0F3F31A3-A38F-46D8-B818-1A749027AC3C}"/>
    <dgm:cxn modelId="{366F21DA-EF12-46C4-B24B-21F8886206A2}" type="presParOf" srcId="{FA41E126-968C-4ED6-8A64-E49B1BF10B56}" destId="{C23AF6DB-E9F0-4BBF-9DBF-61DB6762ED92}" srcOrd="0" destOrd="0" presId="urn:microsoft.com/office/officeart/2008/layout/PictureStrips"/>
    <dgm:cxn modelId="{0403CEDE-FA32-4E10-9459-D71797710EA2}" type="presParOf" srcId="{C23AF6DB-E9F0-4BBF-9DBF-61DB6762ED92}" destId="{4BC5DF00-1537-48CF-8699-4BFA5446AED3}" srcOrd="0" destOrd="0" presId="urn:microsoft.com/office/officeart/2008/layout/PictureStrips"/>
    <dgm:cxn modelId="{CF3480A2-E229-4C34-824D-BAA7C0C51929}" type="presParOf" srcId="{C23AF6DB-E9F0-4BBF-9DBF-61DB6762ED92}" destId="{36A63E64-496E-41D3-9FE4-CF7F507D4BF3}" srcOrd="1" destOrd="0" presId="urn:microsoft.com/office/officeart/2008/layout/PictureStrips"/>
    <dgm:cxn modelId="{2C72785F-CF9A-423A-B4C6-CE580E5010E0}" type="presParOf" srcId="{FA41E126-968C-4ED6-8A64-E49B1BF10B56}" destId="{1AFBA84C-BFB0-4C66-826E-BD0700F733B2}" srcOrd="1" destOrd="0" presId="urn:microsoft.com/office/officeart/2008/layout/PictureStrips"/>
    <dgm:cxn modelId="{14CB8F72-59EC-400E-A927-955ADA41974D}" type="presParOf" srcId="{FA41E126-968C-4ED6-8A64-E49B1BF10B56}" destId="{E702714B-A81B-4D94-9AAF-FD9479B04D66}" srcOrd="2" destOrd="0" presId="urn:microsoft.com/office/officeart/2008/layout/PictureStrips"/>
    <dgm:cxn modelId="{8044D842-6659-4B5C-9CAB-170EFBE75095}" type="presParOf" srcId="{E702714B-A81B-4D94-9AAF-FD9479B04D66}" destId="{5B11D98C-FDC0-43F9-A100-972BE62CBA4F}" srcOrd="0" destOrd="0" presId="urn:microsoft.com/office/officeart/2008/layout/PictureStrips"/>
    <dgm:cxn modelId="{9CF9DF50-C727-452D-9974-60108598524E}" type="presParOf" srcId="{E702714B-A81B-4D94-9AAF-FD9479B04D66}" destId="{242E6F0C-7814-4E6B-A2C1-C01056E25860}" srcOrd="1" destOrd="0" presId="urn:microsoft.com/office/officeart/2008/layout/PictureStrips"/>
    <dgm:cxn modelId="{6C52E5AB-F0EE-4715-89FB-D96F71BCC2B8}" type="presParOf" srcId="{FA41E126-968C-4ED6-8A64-E49B1BF10B56}" destId="{5EFBADAC-E949-4765-B7A1-927CF9E8C959}" srcOrd="3" destOrd="0" presId="urn:microsoft.com/office/officeart/2008/layout/PictureStrips"/>
    <dgm:cxn modelId="{57BFA85F-6582-477D-AA08-35A06E009CDC}" type="presParOf" srcId="{FA41E126-968C-4ED6-8A64-E49B1BF10B56}" destId="{1630C82A-4164-4044-9E44-D1E1E8ED9C77}" srcOrd="4" destOrd="0" presId="urn:microsoft.com/office/officeart/2008/layout/PictureStrips"/>
    <dgm:cxn modelId="{EBAE2237-46D1-434E-980D-30BA68BDB0D5}" type="presParOf" srcId="{1630C82A-4164-4044-9E44-D1E1E8ED9C77}" destId="{AFF37AA3-6871-4BDF-8C36-76CDC244131C}" srcOrd="0" destOrd="0" presId="urn:microsoft.com/office/officeart/2008/layout/PictureStrips"/>
    <dgm:cxn modelId="{1A42D0E1-A6EE-42AF-A5C5-ED65A7AB5F1B}" type="presParOf" srcId="{1630C82A-4164-4044-9E44-D1E1E8ED9C77}" destId="{FC0609CE-38B2-4BCE-A0BF-B4571D61DAA9}" srcOrd="1" destOrd="0" presId="urn:microsoft.com/office/officeart/2008/layout/PictureStrips"/>
    <dgm:cxn modelId="{840B09E8-5E11-492B-BAEB-E311FEBDBF0E}" type="presParOf" srcId="{FA41E126-968C-4ED6-8A64-E49B1BF10B56}" destId="{5BDC1C42-4DBE-4C25-8AA5-D8BC1C479A04}" srcOrd="5" destOrd="0" presId="urn:microsoft.com/office/officeart/2008/layout/PictureStrips"/>
    <dgm:cxn modelId="{7848B5E9-4FB0-4B45-8608-C0A9C95F425A}" type="presParOf" srcId="{FA41E126-968C-4ED6-8A64-E49B1BF10B56}" destId="{939AD441-F052-48C5-931E-6A1F848F1E93}" srcOrd="6" destOrd="0" presId="urn:microsoft.com/office/officeart/2008/layout/PictureStrips"/>
    <dgm:cxn modelId="{DA60D769-1D62-48A9-9413-C7A232CD9127}" type="presParOf" srcId="{939AD441-F052-48C5-931E-6A1F848F1E93}" destId="{40588DA8-E299-4B3A-A909-B425D9A81480}" srcOrd="0" destOrd="0" presId="urn:microsoft.com/office/officeart/2008/layout/PictureStrips"/>
    <dgm:cxn modelId="{F0EA4766-A84D-40B7-824B-5D86AFCBC7AC}" type="presParOf" srcId="{939AD441-F052-48C5-931E-6A1F848F1E93}" destId="{A9752FD7-2E76-4580-A953-177C11B57807}" srcOrd="1" destOrd="0" presId="urn:microsoft.com/office/officeart/2008/layout/PictureStrips"/>
    <dgm:cxn modelId="{B4E31B8E-745B-4CBC-8C0C-1AF53CDB73BB}" type="presParOf" srcId="{FA41E126-968C-4ED6-8A64-E49B1BF10B56}" destId="{E5E5DEB6-9187-4D51-88C1-A652BAD5048A}" srcOrd="7" destOrd="0" presId="urn:microsoft.com/office/officeart/2008/layout/PictureStrips"/>
    <dgm:cxn modelId="{3EB7A8EE-4548-46F9-8E25-D164C656CACE}" type="presParOf" srcId="{FA41E126-968C-4ED6-8A64-E49B1BF10B56}" destId="{13767997-7752-444E-BD07-5F7F96CE59A1}" srcOrd="8" destOrd="0" presId="urn:microsoft.com/office/officeart/2008/layout/PictureStrips"/>
    <dgm:cxn modelId="{29392963-D5F4-48CE-A869-BC588A0C373E}" type="presParOf" srcId="{13767997-7752-444E-BD07-5F7F96CE59A1}" destId="{F4296156-1310-4E9C-AA8B-95EDAC128D0E}" srcOrd="0" destOrd="0" presId="urn:microsoft.com/office/officeart/2008/layout/PictureStrips"/>
    <dgm:cxn modelId="{047C039C-11F9-4CA9-8924-7277160E332A}" type="presParOf" srcId="{13767997-7752-444E-BD07-5F7F96CE59A1}" destId="{522059DF-1CC0-45BD-A34E-10B4AF336F98}"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tx1"/>
              </a:solidFill>
              <a:effectLst>
                <a:outerShdw blurRad="50800" dist="38100" dir="2700000" algn="tl" rotWithShape="0">
                  <a:prstClr val="black">
                    <a:alpha val="40000"/>
                  </a:prstClr>
                </a:outerShdw>
              </a:effectLst>
            </a:rPr>
            <a:t>Résultats 1</a:t>
          </a:r>
          <a:endParaRPr lang="fr-FR" sz="1400" dirty="0">
            <a:solidFill>
              <a:schemeClr val="tx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C5588EA3-59DA-495E-86AB-D85462A1F15A}" type="doc">
      <dgm:prSet loTypeId="urn:microsoft.com/office/officeart/2005/8/layout/hProcess3" loCatId="process" qsTypeId="urn:microsoft.com/office/officeart/2005/8/quickstyle/simple1" qsCatId="simple" csTypeId="urn:microsoft.com/office/officeart/2005/8/colors/colorful4" csCatId="colorful" phldr="1"/>
      <dgm:spPr/>
    </dgm:pt>
    <dgm:pt modelId="{45338AD4-40F8-4B30-8192-869B9F8B7A1E}">
      <dgm:prSet phldrT="[Texte]" custT="1"/>
      <dgm:spPr/>
      <dgm:t>
        <a:bodyPr/>
        <a:lstStyle/>
        <a:p>
          <a:pPr>
            <a:spcAft>
              <a:spcPts val="0"/>
            </a:spcAft>
          </a:pPr>
          <a:r>
            <a:rPr lang="fr-FR" sz="1600" dirty="0"/>
            <a:t>Apports de </a:t>
          </a:r>
        </a:p>
        <a:p>
          <a:pPr>
            <a:spcAft>
              <a:spcPts val="0"/>
            </a:spcAft>
          </a:pPr>
          <a:r>
            <a:rPr lang="fr-FR" sz="1600" dirty="0"/>
            <a:t>la littérature</a:t>
          </a:r>
        </a:p>
      </dgm:t>
    </dgm:pt>
    <dgm:pt modelId="{8C263E29-AEF3-430C-9504-6843098EDDC6}" type="parTrans" cxnId="{268A0C09-8861-4274-845D-23084627CB50}">
      <dgm:prSet/>
      <dgm:spPr/>
      <dgm:t>
        <a:bodyPr/>
        <a:lstStyle/>
        <a:p>
          <a:endParaRPr lang="fr-FR"/>
        </a:p>
      </dgm:t>
    </dgm:pt>
    <dgm:pt modelId="{5A0FE992-B335-4CB1-AF6D-4B1655BC1F71}" type="sibTrans" cxnId="{268A0C09-8861-4274-845D-23084627CB50}">
      <dgm:prSet/>
      <dgm:spPr/>
      <dgm:t>
        <a:bodyPr/>
        <a:lstStyle/>
        <a:p>
          <a:endParaRPr lang="fr-FR"/>
        </a:p>
      </dgm:t>
    </dgm:pt>
    <dgm:pt modelId="{500358C7-6B51-46F6-9471-7F414AADBD32}" type="pres">
      <dgm:prSet presAssocID="{C5588EA3-59DA-495E-86AB-D85462A1F15A}" presName="Name0" presStyleCnt="0">
        <dgm:presLayoutVars>
          <dgm:dir/>
          <dgm:animLvl val="lvl"/>
          <dgm:resizeHandles val="exact"/>
        </dgm:presLayoutVars>
      </dgm:prSet>
      <dgm:spPr/>
    </dgm:pt>
    <dgm:pt modelId="{BBEC7813-7427-44B1-B193-0CA6741E25BA}" type="pres">
      <dgm:prSet presAssocID="{C5588EA3-59DA-495E-86AB-D85462A1F15A}" presName="dummy" presStyleCnt="0"/>
      <dgm:spPr/>
    </dgm:pt>
    <dgm:pt modelId="{0705B869-A423-45A5-957C-693D85C9F573}" type="pres">
      <dgm:prSet presAssocID="{C5588EA3-59DA-495E-86AB-D85462A1F15A}" presName="linH" presStyleCnt="0"/>
      <dgm:spPr/>
    </dgm:pt>
    <dgm:pt modelId="{498CD42F-9AAB-4473-BD5C-DBC26162347E}" type="pres">
      <dgm:prSet presAssocID="{C5588EA3-59DA-495E-86AB-D85462A1F15A}" presName="padding1" presStyleCnt="0"/>
      <dgm:spPr/>
    </dgm:pt>
    <dgm:pt modelId="{06849AE4-BB44-4F85-9B1E-2F6A6D12ABA9}" type="pres">
      <dgm:prSet presAssocID="{45338AD4-40F8-4B30-8192-869B9F8B7A1E}" presName="linV" presStyleCnt="0"/>
      <dgm:spPr/>
    </dgm:pt>
    <dgm:pt modelId="{8521D649-3E0B-4F59-8B22-CCE7576FB9E2}" type="pres">
      <dgm:prSet presAssocID="{45338AD4-40F8-4B30-8192-869B9F8B7A1E}" presName="spVertical1" presStyleCnt="0"/>
      <dgm:spPr/>
    </dgm:pt>
    <dgm:pt modelId="{F808EFD2-F638-4E47-A4DC-871DA546C5FB}" type="pres">
      <dgm:prSet presAssocID="{45338AD4-40F8-4B30-8192-869B9F8B7A1E}" presName="parTx" presStyleLbl="revTx" presStyleIdx="0" presStyleCnt="1" custAng="0" custScaleX="79360" custScaleY="99798" custLinFactNeighborX="-9940" custLinFactNeighborY="47868">
        <dgm:presLayoutVars>
          <dgm:chMax val="0"/>
          <dgm:chPref val="0"/>
          <dgm:bulletEnabled val="1"/>
        </dgm:presLayoutVars>
      </dgm:prSet>
      <dgm:spPr/>
      <dgm:t>
        <a:bodyPr/>
        <a:lstStyle/>
        <a:p>
          <a:endParaRPr lang="fr-CA"/>
        </a:p>
      </dgm:t>
    </dgm:pt>
    <dgm:pt modelId="{1612EE2E-1045-4C1E-B18D-8367E63C8C76}" type="pres">
      <dgm:prSet presAssocID="{45338AD4-40F8-4B30-8192-869B9F8B7A1E}" presName="spVertical2" presStyleCnt="0"/>
      <dgm:spPr/>
    </dgm:pt>
    <dgm:pt modelId="{A8A07F9E-1B71-4D3E-AE04-67DCA234FF76}" type="pres">
      <dgm:prSet presAssocID="{45338AD4-40F8-4B30-8192-869B9F8B7A1E}" presName="spVertical3" presStyleCnt="0"/>
      <dgm:spPr/>
    </dgm:pt>
    <dgm:pt modelId="{FD69BCD0-9625-444A-AC8F-40D22D94BAB1}" type="pres">
      <dgm:prSet presAssocID="{C5588EA3-59DA-495E-86AB-D85462A1F15A}" presName="padding2" presStyleCnt="0"/>
      <dgm:spPr/>
    </dgm:pt>
    <dgm:pt modelId="{175E649E-DEC2-4D7B-B363-3BD33AC0E69B}" type="pres">
      <dgm:prSet presAssocID="{C5588EA3-59DA-495E-86AB-D85462A1F15A}" presName="negArrow" presStyleCnt="0"/>
      <dgm:spPr/>
    </dgm:pt>
    <dgm:pt modelId="{AF44B410-241D-4A3E-9A50-BCAAB8C2A6C6}" type="pres">
      <dgm:prSet presAssocID="{C5588EA3-59DA-495E-86AB-D85462A1F15A}" presName="backgroundArrow" presStyleLbl="node1" presStyleIdx="0" presStyleCnt="1" custAng="0" custScaleX="68951" custScaleY="159236" custLinFactNeighborX="-822" custLinFactNeighborY="7963"/>
      <dgm:spPr>
        <a:solidFill>
          <a:schemeClr val="accent4">
            <a:lumMod val="60000"/>
            <a:lumOff val="40000"/>
          </a:schemeClr>
        </a:solidFill>
      </dgm:spPr>
    </dgm:pt>
  </dgm:ptLst>
  <dgm:cxnLst>
    <dgm:cxn modelId="{268A0C09-8861-4274-845D-23084627CB50}" srcId="{C5588EA3-59DA-495E-86AB-D85462A1F15A}" destId="{45338AD4-40F8-4B30-8192-869B9F8B7A1E}" srcOrd="0" destOrd="0" parTransId="{8C263E29-AEF3-430C-9504-6843098EDDC6}" sibTransId="{5A0FE992-B335-4CB1-AF6D-4B1655BC1F71}"/>
    <dgm:cxn modelId="{24C65363-2195-4694-8528-DE1799A253CB}" type="presOf" srcId="{45338AD4-40F8-4B30-8192-869B9F8B7A1E}" destId="{F808EFD2-F638-4E47-A4DC-871DA546C5FB}" srcOrd="0" destOrd="0" presId="urn:microsoft.com/office/officeart/2005/8/layout/hProcess3"/>
    <dgm:cxn modelId="{EA311D97-6712-4E63-B634-82FEEDBF18B9}" type="presOf" srcId="{C5588EA3-59DA-495E-86AB-D85462A1F15A}" destId="{500358C7-6B51-46F6-9471-7F414AADBD32}" srcOrd="0" destOrd="0" presId="urn:microsoft.com/office/officeart/2005/8/layout/hProcess3"/>
    <dgm:cxn modelId="{C8ABCF2F-3340-473F-8789-C97CE109F35F}" type="presParOf" srcId="{500358C7-6B51-46F6-9471-7F414AADBD32}" destId="{BBEC7813-7427-44B1-B193-0CA6741E25BA}" srcOrd="0" destOrd="0" presId="urn:microsoft.com/office/officeart/2005/8/layout/hProcess3"/>
    <dgm:cxn modelId="{7DACDF9D-060A-49F8-97F0-12F8607A8B47}" type="presParOf" srcId="{500358C7-6B51-46F6-9471-7F414AADBD32}" destId="{0705B869-A423-45A5-957C-693D85C9F573}" srcOrd="1" destOrd="0" presId="urn:microsoft.com/office/officeart/2005/8/layout/hProcess3"/>
    <dgm:cxn modelId="{E54C3E5D-B588-4F36-9085-4DC25C4BF93E}" type="presParOf" srcId="{0705B869-A423-45A5-957C-693D85C9F573}" destId="{498CD42F-9AAB-4473-BD5C-DBC26162347E}" srcOrd="0" destOrd="0" presId="urn:microsoft.com/office/officeart/2005/8/layout/hProcess3"/>
    <dgm:cxn modelId="{79D6D5B5-3877-4722-9131-12BA25206A2C}" type="presParOf" srcId="{0705B869-A423-45A5-957C-693D85C9F573}" destId="{06849AE4-BB44-4F85-9B1E-2F6A6D12ABA9}" srcOrd="1" destOrd="0" presId="urn:microsoft.com/office/officeart/2005/8/layout/hProcess3"/>
    <dgm:cxn modelId="{AFC39E04-CD6C-4717-A6B5-4BE77DAD2BC3}" type="presParOf" srcId="{06849AE4-BB44-4F85-9B1E-2F6A6D12ABA9}" destId="{8521D649-3E0B-4F59-8B22-CCE7576FB9E2}" srcOrd="0" destOrd="0" presId="urn:microsoft.com/office/officeart/2005/8/layout/hProcess3"/>
    <dgm:cxn modelId="{DA64CB25-5DAC-4684-A97F-0EBF69A40200}" type="presParOf" srcId="{06849AE4-BB44-4F85-9B1E-2F6A6D12ABA9}" destId="{F808EFD2-F638-4E47-A4DC-871DA546C5FB}" srcOrd="1" destOrd="0" presId="urn:microsoft.com/office/officeart/2005/8/layout/hProcess3"/>
    <dgm:cxn modelId="{F9A24851-9251-45C1-BC68-ED299CC0663A}" type="presParOf" srcId="{06849AE4-BB44-4F85-9B1E-2F6A6D12ABA9}" destId="{1612EE2E-1045-4C1E-B18D-8367E63C8C76}" srcOrd="2" destOrd="0" presId="urn:microsoft.com/office/officeart/2005/8/layout/hProcess3"/>
    <dgm:cxn modelId="{A8C57C04-8EEA-4A4E-9641-44E3C6FE3C66}" type="presParOf" srcId="{06849AE4-BB44-4F85-9B1E-2F6A6D12ABA9}" destId="{A8A07F9E-1B71-4D3E-AE04-67DCA234FF76}" srcOrd="3" destOrd="0" presId="urn:microsoft.com/office/officeart/2005/8/layout/hProcess3"/>
    <dgm:cxn modelId="{04319B93-63C2-4187-9F31-C8C5E691AAFA}" type="presParOf" srcId="{0705B869-A423-45A5-957C-693D85C9F573}" destId="{FD69BCD0-9625-444A-AC8F-40D22D94BAB1}" srcOrd="2" destOrd="0" presId="urn:microsoft.com/office/officeart/2005/8/layout/hProcess3"/>
    <dgm:cxn modelId="{6ED37C05-79BB-44D0-876C-E180A4AC1730}" type="presParOf" srcId="{0705B869-A423-45A5-957C-693D85C9F573}" destId="{175E649E-DEC2-4D7B-B363-3BD33AC0E69B}" srcOrd="3" destOrd="0" presId="urn:microsoft.com/office/officeart/2005/8/layout/hProcess3"/>
    <dgm:cxn modelId="{4F58AC5F-A078-4415-A444-A09E8FD16A38}" type="presParOf" srcId="{0705B869-A423-45A5-957C-693D85C9F573}" destId="{AF44B410-241D-4A3E-9A50-BCAAB8C2A6C6}" srcOrd="4" destOrd="0" presId="urn:microsoft.com/office/officeart/2005/8/layout/hProcess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tx1"/>
              </a:solidFill>
              <a:effectLst>
                <a:outerShdw blurRad="50800" dist="38100" dir="2700000" algn="tl" rotWithShape="0">
                  <a:prstClr val="black">
                    <a:alpha val="40000"/>
                  </a:prstClr>
                </a:outerShdw>
              </a:effectLst>
            </a:rPr>
            <a:t>Résultats 1</a:t>
          </a:r>
          <a:endParaRPr lang="fr-FR" sz="1400" dirty="0">
            <a:solidFill>
              <a:schemeClr val="tx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84151974-94E7-47F5-AF32-96C192E45EA1}" type="doc">
      <dgm:prSet loTypeId="urn:microsoft.com/office/officeart/2008/layout/PictureStrips" loCatId="list" qsTypeId="urn:microsoft.com/office/officeart/2005/8/quickstyle/simple1" qsCatId="simple" csTypeId="urn:microsoft.com/office/officeart/2005/8/colors/colorful3" csCatId="colorful" phldr="1"/>
      <dgm:spPr/>
      <dgm:t>
        <a:bodyPr/>
        <a:lstStyle/>
        <a:p>
          <a:endParaRPr lang="fr-FR"/>
        </a:p>
      </dgm:t>
    </dgm:pt>
    <dgm:pt modelId="{3407FF6B-B0DD-4FDB-A390-5A88FBCF90CF}">
      <dgm:prSet phldrT="[Texte]" custT="1"/>
      <dgm:spPr/>
      <dgm:t>
        <a:bodyPr/>
        <a:lstStyle/>
        <a:p>
          <a:r>
            <a:rPr lang="fr-FR" sz="1500" dirty="0">
              <a:solidFill>
                <a:schemeClr val="bg1"/>
              </a:solidFill>
            </a:rPr>
            <a:t>Principes</a:t>
          </a:r>
        </a:p>
      </dgm:t>
    </dgm:pt>
    <dgm:pt modelId="{15B30737-CCAF-4DD9-A123-4606893AC663}" type="parTrans" cxnId="{EA6BC8E8-EA9A-4E96-9923-FCACF382C2EE}">
      <dgm:prSet/>
      <dgm:spPr/>
      <dgm:t>
        <a:bodyPr/>
        <a:lstStyle/>
        <a:p>
          <a:endParaRPr lang="fr-FR"/>
        </a:p>
      </dgm:t>
    </dgm:pt>
    <dgm:pt modelId="{A45FCD93-3684-42FF-8F88-0050430E2083}" type="sibTrans" cxnId="{EA6BC8E8-EA9A-4E96-9923-FCACF382C2EE}">
      <dgm:prSet/>
      <dgm:spPr/>
      <dgm:t>
        <a:bodyPr/>
        <a:lstStyle/>
        <a:p>
          <a:endParaRPr lang="fr-FR"/>
        </a:p>
      </dgm:t>
    </dgm:pt>
    <dgm:pt modelId="{E2700D2C-8EFC-46E9-8CC3-55A490169A2F}">
      <dgm:prSet phldrT="[Texte]" custT="1"/>
      <dgm:spPr/>
      <dgm:t>
        <a:bodyPr/>
        <a:lstStyle/>
        <a:p>
          <a:r>
            <a:rPr lang="fr-FR" sz="1500" dirty="0">
              <a:solidFill>
                <a:schemeClr val="bg1"/>
              </a:solidFill>
            </a:rPr>
            <a:t>Approches globales</a:t>
          </a:r>
        </a:p>
      </dgm:t>
    </dgm:pt>
    <dgm:pt modelId="{8B0EB564-9C1C-4020-BFA0-AD81CAEBECE5}" type="parTrans" cxnId="{6B3CBC8F-4286-42DF-B507-56FA59004085}">
      <dgm:prSet/>
      <dgm:spPr/>
      <dgm:t>
        <a:bodyPr/>
        <a:lstStyle/>
        <a:p>
          <a:endParaRPr lang="fr-FR"/>
        </a:p>
      </dgm:t>
    </dgm:pt>
    <dgm:pt modelId="{41DC1061-7FAB-40B5-88F3-5C9CBF16F5E9}" type="sibTrans" cxnId="{6B3CBC8F-4286-42DF-B507-56FA59004085}">
      <dgm:prSet/>
      <dgm:spPr/>
      <dgm:t>
        <a:bodyPr/>
        <a:lstStyle/>
        <a:p>
          <a:endParaRPr lang="fr-FR"/>
        </a:p>
      </dgm:t>
    </dgm:pt>
    <dgm:pt modelId="{CB0F0103-2682-4743-BE76-865FE1DB643D}">
      <dgm:prSet phldrT="[Texte]" custT="1"/>
      <dgm:spPr/>
      <dgm:t>
        <a:bodyPr/>
        <a:lstStyle/>
        <a:p>
          <a:r>
            <a:rPr lang="fr-FR" sz="1500" dirty="0">
              <a:solidFill>
                <a:schemeClr val="bg1"/>
              </a:solidFill>
            </a:rPr>
            <a:t>Stratégies</a:t>
          </a:r>
        </a:p>
      </dgm:t>
    </dgm:pt>
    <dgm:pt modelId="{538A9400-A8B2-417B-B38A-7B5619C09800}" type="parTrans" cxnId="{5228DA18-A78A-435E-9838-BF43758F5F16}">
      <dgm:prSet/>
      <dgm:spPr/>
      <dgm:t>
        <a:bodyPr/>
        <a:lstStyle/>
        <a:p>
          <a:endParaRPr lang="fr-FR"/>
        </a:p>
      </dgm:t>
    </dgm:pt>
    <dgm:pt modelId="{0F3F31A3-A38F-46D8-B818-1A749027AC3C}" type="sibTrans" cxnId="{5228DA18-A78A-435E-9838-BF43758F5F16}">
      <dgm:prSet/>
      <dgm:spPr/>
      <dgm:t>
        <a:bodyPr/>
        <a:lstStyle/>
        <a:p>
          <a:endParaRPr lang="fr-FR"/>
        </a:p>
      </dgm:t>
    </dgm:pt>
    <dgm:pt modelId="{0057A099-E301-45BE-9DEE-6F12E647BFE6}">
      <dgm:prSet custT="1"/>
      <dgm:spPr/>
      <dgm:t>
        <a:bodyPr/>
        <a:lstStyle/>
        <a:p>
          <a:r>
            <a:rPr lang="fr-FR" sz="1500" dirty="0">
              <a:solidFill>
                <a:schemeClr val="bg1"/>
              </a:solidFill>
            </a:rPr>
            <a:t>Approches</a:t>
          </a:r>
        </a:p>
      </dgm:t>
    </dgm:pt>
    <dgm:pt modelId="{F749AEB4-4001-4BA2-A6F2-DBB2FA65863B}" type="parTrans" cxnId="{9A32903D-908E-4995-8E6B-DC9CDF0E0FF6}">
      <dgm:prSet/>
      <dgm:spPr/>
      <dgm:t>
        <a:bodyPr/>
        <a:lstStyle/>
        <a:p>
          <a:endParaRPr lang="fr-FR"/>
        </a:p>
      </dgm:t>
    </dgm:pt>
    <dgm:pt modelId="{B2963B26-3D56-4B94-8DBB-08158BE84F39}" type="sibTrans" cxnId="{9A32903D-908E-4995-8E6B-DC9CDF0E0FF6}">
      <dgm:prSet/>
      <dgm:spPr/>
      <dgm:t>
        <a:bodyPr/>
        <a:lstStyle/>
        <a:p>
          <a:endParaRPr lang="fr-FR"/>
        </a:p>
      </dgm:t>
    </dgm:pt>
    <dgm:pt modelId="{FA41E126-968C-4ED6-8A64-E49B1BF10B56}" type="pres">
      <dgm:prSet presAssocID="{84151974-94E7-47F5-AF32-96C192E45EA1}" presName="Name0" presStyleCnt="0">
        <dgm:presLayoutVars>
          <dgm:dir/>
          <dgm:resizeHandles val="exact"/>
        </dgm:presLayoutVars>
      </dgm:prSet>
      <dgm:spPr/>
      <dgm:t>
        <a:bodyPr/>
        <a:lstStyle/>
        <a:p>
          <a:endParaRPr lang="fr-CA"/>
        </a:p>
      </dgm:t>
    </dgm:pt>
    <dgm:pt modelId="{C23AF6DB-E9F0-4BBF-9DBF-61DB6762ED92}" type="pres">
      <dgm:prSet presAssocID="{3407FF6B-B0DD-4FDB-A390-5A88FBCF90CF}" presName="composite" presStyleCnt="0"/>
      <dgm:spPr/>
    </dgm:pt>
    <dgm:pt modelId="{4BC5DF00-1537-48CF-8699-4BFA5446AED3}" type="pres">
      <dgm:prSet presAssocID="{3407FF6B-B0DD-4FDB-A390-5A88FBCF90CF}" presName="rect1" presStyleLbl="trAlignAcc1" presStyleIdx="0" presStyleCnt="4" custScaleX="105958" custScaleY="69566">
        <dgm:presLayoutVars>
          <dgm:bulletEnabled val="1"/>
        </dgm:presLayoutVars>
      </dgm:prSet>
      <dgm:spPr/>
      <dgm:t>
        <a:bodyPr/>
        <a:lstStyle/>
        <a:p>
          <a:endParaRPr lang="fr-CA"/>
        </a:p>
      </dgm:t>
    </dgm:pt>
    <dgm:pt modelId="{36A63E64-496E-41D3-9FE4-CF7F507D4BF3}" type="pres">
      <dgm:prSet presAssocID="{3407FF6B-B0DD-4FDB-A390-5A88FBCF90CF}" presName="rect2" presStyleLbl="fgImgPlace1" presStyleIdx="0" presStyleCnt="4" custScaleX="71056" custScaleY="70648" custLinFactNeighborX="-14890" custLinFactNeighborY="1584"/>
      <dgm:spPr/>
    </dgm:pt>
    <dgm:pt modelId="{1AFBA84C-BFB0-4C66-826E-BD0700F733B2}" type="pres">
      <dgm:prSet presAssocID="{A45FCD93-3684-42FF-8F88-0050430E2083}" presName="sibTrans" presStyleCnt="0"/>
      <dgm:spPr/>
    </dgm:pt>
    <dgm:pt modelId="{E702714B-A81B-4D94-9AAF-FD9479B04D66}" type="pres">
      <dgm:prSet presAssocID="{E2700D2C-8EFC-46E9-8CC3-55A490169A2F}" presName="composite" presStyleCnt="0"/>
      <dgm:spPr/>
    </dgm:pt>
    <dgm:pt modelId="{5B11D98C-FDC0-43F9-A100-972BE62CBA4F}" type="pres">
      <dgm:prSet presAssocID="{E2700D2C-8EFC-46E9-8CC3-55A490169A2F}" presName="rect1" presStyleLbl="trAlignAcc1" presStyleIdx="1" presStyleCnt="4" custScaleX="102417" custScaleY="69566">
        <dgm:presLayoutVars>
          <dgm:bulletEnabled val="1"/>
        </dgm:presLayoutVars>
      </dgm:prSet>
      <dgm:spPr/>
      <dgm:t>
        <a:bodyPr/>
        <a:lstStyle/>
        <a:p>
          <a:endParaRPr lang="fr-CA"/>
        </a:p>
      </dgm:t>
    </dgm:pt>
    <dgm:pt modelId="{242E6F0C-7814-4E6B-A2C1-C01056E25860}" type="pres">
      <dgm:prSet presAssocID="{E2700D2C-8EFC-46E9-8CC3-55A490169A2F}" presName="rect2" presStyleLbl="fgImgPlace1" presStyleIdx="1" presStyleCnt="4" custScaleX="70924" custScaleY="70648" custLinFactNeighborX="-13387" custLinFactNeighborY="1584"/>
      <dgm:spPr/>
    </dgm:pt>
    <dgm:pt modelId="{5EFBADAC-E949-4765-B7A1-927CF9E8C959}" type="pres">
      <dgm:prSet presAssocID="{41DC1061-7FAB-40B5-88F3-5C9CBF16F5E9}" presName="sibTrans" presStyleCnt="0"/>
      <dgm:spPr/>
    </dgm:pt>
    <dgm:pt modelId="{F458DEDC-C02C-4F19-94AF-D7A7E4611970}" type="pres">
      <dgm:prSet presAssocID="{0057A099-E301-45BE-9DEE-6F12E647BFE6}" presName="composite" presStyleCnt="0"/>
      <dgm:spPr/>
    </dgm:pt>
    <dgm:pt modelId="{2A3E46A5-4552-4427-A192-360E57876A1A}" type="pres">
      <dgm:prSet presAssocID="{0057A099-E301-45BE-9DEE-6F12E647BFE6}" presName="rect1" presStyleLbl="trAlignAcc1" presStyleIdx="2" presStyleCnt="4" custScaleX="101951" custScaleY="69566">
        <dgm:presLayoutVars>
          <dgm:bulletEnabled val="1"/>
        </dgm:presLayoutVars>
      </dgm:prSet>
      <dgm:spPr/>
      <dgm:t>
        <a:bodyPr/>
        <a:lstStyle/>
        <a:p>
          <a:endParaRPr lang="fr-CA"/>
        </a:p>
      </dgm:t>
    </dgm:pt>
    <dgm:pt modelId="{524EE634-EAF6-47F7-9BBA-F40B4EE0095F}" type="pres">
      <dgm:prSet presAssocID="{0057A099-E301-45BE-9DEE-6F12E647BFE6}" presName="rect2" presStyleLbl="fgImgPlace1" presStyleIdx="2" presStyleCnt="4" custScaleX="70743" custScaleY="70648" custLinFactNeighborX="-13968" custLinFactNeighborY="1172"/>
      <dgm:spPr/>
    </dgm:pt>
    <dgm:pt modelId="{DBFDD158-92C7-4BF2-A24C-F006D9CC1279}" type="pres">
      <dgm:prSet presAssocID="{B2963B26-3D56-4B94-8DBB-08158BE84F39}" presName="sibTrans" presStyleCnt="0"/>
      <dgm:spPr/>
    </dgm:pt>
    <dgm:pt modelId="{1630C82A-4164-4044-9E44-D1E1E8ED9C77}" type="pres">
      <dgm:prSet presAssocID="{CB0F0103-2682-4743-BE76-865FE1DB643D}" presName="composite" presStyleCnt="0"/>
      <dgm:spPr/>
    </dgm:pt>
    <dgm:pt modelId="{AFF37AA3-6871-4BDF-8C36-76CDC244131C}" type="pres">
      <dgm:prSet presAssocID="{CB0F0103-2682-4743-BE76-865FE1DB643D}" presName="rect1" presStyleLbl="trAlignAcc1" presStyleIdx="3" presStyleCnt="4" custScaleX="102417" custScaleY="69566">
        <dgm:presLayoutVars>
          <dgm:bulletEnabled val="1"/>
        </dgm:presLayoutVars>
      </dgm:prSet>
      <dgm:spPr/>
      <dgm:t>
        <a:bodyPr/>
        <a:lstStyle/>
        <a:p>
          <a:endParaRPr lang="fr-CA"/>
        </a:p>
      </dgm:t>
    </dgm:pt>
    <dgm:pt modelId="{FC0609CE-38B2-4BCE-A0BF-B4571D61DAA9}" type="pres">
      <dgm:prSet presAssocID="{CB0F0103-2682-4743-BE76-865FE1DB643D}" presName="rect2" presStyleLbl="fgImgPlace1" presStyleIdx="3" presStyleCnt="4" custScaleX="70924" custScaleY="70648" custLinFactNeighborX="-13387" custLinFactNeighborY="1584"/>
      <dgm:spPr/>
    </dgm:pt>
  </dgm:ptLst>
  <dgm:cxnLst>
    <dgm:cxn modelId="{157BA4DD-1A3F-4F85-AB96-03D60DA8A33A}" type="presOf" srcId="{CB0F0103-2682-4743-BE76-865FE1DB643D}" destId="{AFF37AA3-6871-4BDF-8C36-76CDC244131C}" srcOrd="0" destOrd="0" presId="urn:microsoft.com/office/officeart/2008/layout/PictureStrips"/>
    <dgm:cxn modelId="{7C1EEE93-9C60-47AB-870F-B07C4DE5BF6A}" type="presOf" srcId="{0057A099-E301-45BE-9DEE-6F12E647BFE6}" destId="{2A3E46A5-4552-4427-A192-360E57876A1A}" srcOrd="0" destOrd="0" presId="urn:microsoft.com/office/officeart/2008/layout/PictureStrips"/>
    <dgm:cxn modelId="{ABA860F8-AB8D-4218-9F8E-1617CB5B42FF}" type="presOf" srcId="{84151974-94E7-47F5-AF32-96C192E45EA1}" destId="{FA41E126-968C-4ED6-8A64-E49B1BF10B56}" srcOrd="0" destOrd="0" presId="urn:microsoft.com/office/officeart/2008/layout/PictureStrips"/>
    <dgm:cxn modelId="{6B3CBC8F-4286-42DF-B507-56FA59004085}" srcId="{84151974-94E7-47F5-AF32-96C192E45EA1}" destId="{E2700D2C-8EFC-46E9-8CC3-55A490169A2F}" srcOrd="1" destOrd="0" parTransId="{8B0EB564-9C1C-4020-BFA0-AD81CAEBECE5}" sibTransId="{41DC1061-7FAB-40B5-88F3-5C9CBF16F5E9}"/>
    <dgm:cxn modelId="{EA6BC8E8-EA9A-4E96-9923-FCACF382C2EE}" srcId="{84151974-94E7-47F5-AF32-96C192E45EA1}" destId="{3407FF6B-B0DD-4FDB-A390-5A88FBCF90CF}" srcOrd="0" destOrd="0" parTransId="{15B30737-CCAF-4DD9-A123-4606893AC663}" sibTransId="{A45FCD93-3684-42FF-8F88-0050430E2083}"/>
    <dgm:cxn modelId="{4ECD5BDF-947C-4270-B7AE-2A120E1A9CBB}" type="presOf" srcId="{E2700D2C-8EFC-46E9-8CC3-55A490169A2F}" destId="{5B11D98C-FDC0-43F9-A100-972BE62CBA4F}" srcOrd="0" destOrd="0" presId="urn:microsoft.com/office/officeart/2008/layout/PictureStrips"/>
    <dgm:cxn modelId="{9A32903D-908E-4995-8E6B-DC9CDF0E0FF6}" srcId="{84151974-94E7-47F5-AF32-96C192E45EA1}" destId="{0057A099-E301-45BE-9DEE-6F12E647BFE6}" srcOrd="2" destOrd="0" parTransId="{F749AEB4-4001-4BA2-A6F2-DBB2FA65863B}" sibTransId="{B2963B26-3D56-4B94-8DBB-08158BE84F39}"/>
    <dgm:cxn modelId="{A85DEF15-BA60-4137-A31B-19D173ACCDA8}" type="presOf" srcId="{3407FF6B-B0DD-4FDB-A390-5A88FBCF90CF}" destId="{4BC5DF00-1537-48CF-8699-4BFA5446AED3}" srcOrd="0" destOrd="0" presId="urn:microsoft.com/office/officeart/2008/layout/PictureStrips"/>
    <dgm:cxn modelId="{5228DA18-A78A-435E-9838-BF43758F5F16}" srcId="{84151974-94E7-47F5-AF32-96C192E45EA1}" destId="{CB0F0103-2682-4743-BE76-865FE1DB643D}" srcOrd="3" destOrd="0" parTransId="{538A9400-A8B2-417B-B38A-7B5619C09800}" sibTransId="{0F3F31A3-A38F-46D8-B818-1A749027AC3C}"/>
    <dgm:cxn modelId="{366F21DA-EF12-46C4-B24B-21F8886206A2}" type="presParOf" srcId="{FA41E126-968C-4ED6-8A64-E49B1BF10B56}" destId="{C23AF6DB-E9F0-4BBF-9DBF-61DB6762ED92}" srcOrd="0" destOrd="0" presId="urn:microsoft.com/office/officeart/2008/layout/PictureStrips"/>
    <dgm:cxn modelId="{0403CEDE-FA32-4E10-9459-D71797710EA2}" type="presParOf" srcId="{C23AF6DB-E9F0-4BBF-9DBF-61DB6762ED92}" destId="{4BC5DF00-1537-48CF-8699-4BFA5446AED3}" srcOrd="0" destOrd="0" presId="urn:microsoft.com/office/officeart/2008/layout/PictureStrips"/>
    <dgm:cxn modelId="{CF3480A2-E229-4C34-824D-BAA7C0C51929}" type="presParOf" srcId="{C23AF6DB-E9F0-4BBF-9DBF-61DB6762ED92}" destId="{36A63E64-496E-41D3-9FE4-CF7F507D4BF3}" srcOrd="1" destOrd="0" presId="urn:microsoft.com/office/officeart/2008/layout/PictureStrips"/>
    <dgm:cxn modelId="{2C72785F-CF9A-423A-B4C6-CE580E5010E0}" type="presParOf" srcId="{FA41E126-968C-4ED6-8A64-E49B1BF10B56}" destId="{1AFBA84C-BFB0-4C66-826E-BD0700F733B2}" srcOrd="1" destOrd="0" presId="urn:microsoft.com/office/officeart/2008/layout/PictureStrips"/>
    <dgm:cxn modelId="{14CB8F72-59EC-400E-A927-955ADA41974D}" type="presParOf" srcId="{FA41E126-968C-4ED6-8A64-E49B1BF10B56}" destId="{E702714B-A81B-4D94-9AAF-FD9479B04D66}" srcOrd="2" destOrd="0" presId="urn:microsoft.com/office/officeart/2008/layout/PictureStrips"/>
    <dgm:cxn modelId="{8044D842-6659-4B5C-9CAB-170EFBE75095}" type="presParOf" srcId="{E702714B-A81B-4D94-9AAF-FD9479B04D66}" destId="{5B11D98C-FDC0-43F9-A100-972BE62CBA4F}" srcOrd="0" destOrd="0" presId="urn:microsoft.com/office/officeart/2008/layout/PictureStrips"/>
    <dgm:cxn modelId="{9CF9DF50-C727-452D-9974-60108598524E}" type="presParOf" srcId="{E702714B-A81B-4D94-9AAF-FD9479B04D66}" destId="{242E6F0C-7814-4E6B-A2C1-C01056E25860}" srcOrd="1" destOrd="0" presId="urn:microsoft.com/office/officeart/2008/layout/PictureStrips"/>
    <dgm:cxn modelId="{6C52E5AB-F0EE-4715-89FB-D96F71BCC2B8}" type="presParOf" srcId="{FA41E126-968C-4ED6-8A64-E49B1BF10B56}" destId="{5EFBADAC-E949-4765-B7A1-927CF9E8C959}" srcOrd="3" destOrd="0" presId="urn:microsoft.com/office/officeart/2008/layout/PictureStrips"/>
    <dgm:cxn modelId="{F550E53A-DCCA-4987-B973-BCEFFD9930DB}" type="presParOf" srcId="{FA41E126-968C-4ED6-8A64-E49B1BF10B56}" destId="{F458DEDC-C02C-4F19-94AF-D7A7E4611970}" srcOrd="4" destOrd="0" presId="urn:microsoft.com/office/officeart/2008/layout/PictureStrips"/>
    <dgm:cxn modelId="{5014C380-DCD2-4F38-ABD0-68866DD22CFC}" type="presParOf" srcId="{F458DEDC-C02C-4F19-94AF-D7A7E4611970}" destId="{2A3E46A5-4552-4427-A192-360E57876A1A}" srcOrd="0" destOrd="0" presId="urn:microsoft.com/office/officeart/2008/layout/PictureStrips"/>
    <dgm:cxn modelId="{1D393600-E1BE-46B2-947E-F7E7E50454EE}" type="presParOf" srcId="{F458DEDC-C02C-4F19-94AF-D7A7E4611970}" destId="{524EE634-EAF6-47F7-9BBA-F40B4EE0095F}" srcOrd="1" destOrd="0" presId="urn:microsoft.com/office/officeart/2008/layout/PictureStrips"/>
    <dgm:cxn modelId="{033BF02F-EE3F-457C-9C87-26F4AE4CD974}" type="presParOf" srcId="{FA41E126-968C-4ED6-8A64-E49B1BF10B56}" destId="{DBFDD158-92C7-4BF2-A24C-F006D9CC1279}" srcOrd="5" destOrd="0" presId="urn:microsoft.com/office/officeart/2008/layout/PictureStrips"/>
    <dgm:cxn modelId="{57BFA85F-6582-477D-AA08-35A06E009CDC}" type="presParOf" srcId="{FA41E126-968C-4ED6-8A64-E49B1BF10B56}" destId="{1630C82A-4164-4044-9E44-D1E1E8ED9C77}" srcOrd="6" destOrd="0" presId="urn:microsoft.com/office/officeart/2008/layout/PictureStrips"/>
    <dgm:cxn modelId="{EBAE2237-46D1-434E-980D-30BA68BDB0D5}" type="presParOf" srcId="{1630C82A-4164-4044-9E44-D1E1E8ED9C77}" destId="{AFF37AA3-6871-4BDF-8C36-76CDC244131C}" srcOrd="0" destOrd="0" presId="urn:microsoft.com/office/officeart/2008/layout/PictureStrips"/>
    <dgm:cxn modelId="{1A42D0E1-A6EE-42AF-A5C5-ED65A7AB5F1B}" type="presParOf" srcId="{1630C82A-4164-4044-9E44-D1E1E8ED9C77}" destId="{FC0609CE-38B2-4BCE-A0BF-B4571D61DAA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FDD935-4DAE-354F-B71C-DBE55AA23109}"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fr-FR"/>
        </a:p>
      </dgm:t>
    </dgm:pt>
    <dgm:pt modelId="{4DA8AD82-309A-8A44-ADC4-554DC22CE2AF}">
      <dgm:prSet phldrT="[Texte]" custT="1"/>
      <dgm:spPr/>
      <dgm:t>
        <a:bodyPr/>
        <a:lstStyle/>
        <a:p>
          <a:r>
            <a:rPr lang="fr-FR" sz="2000" dirty="0"/>
            <a:t>Environnement social</a:t>
          </a:r>
        </a:p>
        <a:p>
          <a:r>
            <a:rPr lang="fr-FR" sz="2000" dirty="0"/>
            <a:t>- </a:t>
          </a:r>
          <a:r>
            <a:rPr lang="fr-FR" sz="1600" dirty="0"/>
            <a:t>Dégradation du tissu social</a:t>
          </a:r>
        </a:p>
        <a:p>
          <a:r>
            <a:rPr lang="fr-FR" sz="1600" dirty="0"/>
            <a:t>- </a:t>
          </a:r>
          <a:r>
            <a:rPr lang="fr-FR" sz="1600" dirty="0" err="1"/>
            <a:t>Hyperparentalité</a:t>
          </a:r>
          <a:endParaRPr lang="fr-FR" sz="1600" dirty="0"/>
        </a:p>
      </dgm:t>
    </dgm:pt>
    <dgm:pt modelId="{5BCC2F27-1910-2E45-8BF1-8BCFAF36DC70}" type="parTrans" cxnId="{60F20B58-0305-694A-8CC5-28DE098C052D}">
      <dgm:prSet/>
      <dgm:spPr/>
      <dgm:t>
        <a:bodyPr/>
        <a:lstStyle/>
        <a:p>
          <a:endParaRPr lang="fr-FR"/>
        </a:p>
      </dgm:t>
    </dgm:pt>
    <dgm:pt modelId="{6E96E172-1B69-A847-B6F1-35CC0C334808}" type="sibTrans" cxnId="{60F20B58-0305-694A-8CC5-28DE098C052D}">
      <dgm:prSet/>
      <dgm:spPr/>
      <dgm:t>
        <a:bodyPr/>
        <a:lstStyle/>
        <a:p>
          <a:endParaRPr lang="fr-FR"/>
        </a:p>
      </dgm:t>
    </dgm:pt>
    <dgm:pt modelId="{3F57CF70-5E42-AD43-8315-5FC4FEB1E2E1}">
      <dgm:prSet phldrT="[Texte]" custT="1"/>
      <dgm:spPr/>
      <dgm:t>
        <a:bodyPr/>
        <a:lstStyle/>
        <a:p>
          <a:r>
            <a:rPr lang="fr-FR" sz="2000" dirty="0"/>
            <a:t>Environnement physique</a:t>
          </a:r>
        </a:p>
        <a:p>
          <a:r>
            <a:rPr lang="fr-FR" sz="1600" dirty="0"/>
            <a:t>- Accès limité aux espaces verts</a:t>
          </a:r>
        </a:p>
        <a:p>
          <a:r>
            <a:rPr lang="fr-FR" sz="1600" dirty="0"/>
            <a:t>- Technologies</a:t>
          </a:r>
        </a:p>
      </dgm:t>
    </dgm:pt>
    <dgm:pt modelId="{AB0E9F31-7F5C-C84A-83CA-18D872207245}" type="parTrans" cxnId="{434D8E94-049C-4144-A773-31876825EBFA}">
      <dgm:prSet/>
      <dgm:spPr/>
      <dgm:t>
        <a:bodyPr/>
        <a:lstStyle/>
        <a:p>
          <a:endParaRPr lang="fr-FR"/>
        </a:p>
      </dgm:t>
    </dgm:pt>
    <dgm:pt modelId="{FBD71DF0-D9F2-1545-A47F-33DA45EA4BF4}" type="sibTrans" cxnId="{434D8E94-049C-4144-A773-31876825EBFA}">
      <dgm:prSet/>
      <dgm:spPr/>
      <dgm:t>
        <a:bodyPr/>
        <a:lstStyle/>
        <a:p>
          <a:endParaRPr lang="fr-FR"/>
        </a:p>
      </dgm:t>
    </dgm:pt>
    <dgm:pt modelId="{7DFED889-B75B-D945-8D27-5D377640722B}" type="pres">
      <dgm:prSet presAssocID="{D5FDD935-4DAE-354F-B71C-DBE55AA23109}" presName="cycle" presStyleCnt="0">
        <dgm:presLayoutVars>
          <dgm:dir/>
          <dgm:resizeHandles val="exact"/>
        </dgm:presLayoutVars>
      </dgm:prSet>
      <dgm:spPr/>
      <dgm:t>
        <a:bodyPr/>
        <a:lstStyle/>
        <a:p>
          <a:endParaRPr lang="fr-CA"/>
        </a:p>
      </dgm:t>
    </dgm:pt>
    <dgm:pt modelId="{008E63E8-FB49-9740-8EDC-A2AB44018A47}" type="pres">
      <dgm:prSet presAssocID="{4DA8AD82-309A-8A44-ADC4-554DC22CE2AF}" presName="node" presStyleLbl="node1" presStyleIdx="0" presStyleCnt="2">
        <dgm:presLayoutVars>
          <dgm:bulletEnabled val="1"/>
        </dgm:presLayoutVars>
      </dgm:prSet>
      <dgm:spPr/>
      <dgm:t>
        <a:bodyPr/>
        <a:lstStyle/>
        <a:p>
          <a:endParaRPr lang="fr-CA"/>
        </a:p>
      </dgm:t>
    </dgm:pt>
    <dgm:pt modelId="{EA8195D1-1F96-9444-A84A-867AC48FBCD6}" type="pres">
      <dgm:prSet presAssocID="{6E96E172-1B69-A847-B6F1-35CC0C334808}" presName="sibTrans" presStyleLbl="sibTrans2D1" presStyleIdx="0" presStyleCnt="2"/>
      <dgm:spPr/>
      <dgm:t>
        <a:bodyPr/>
        <a:lstStyle/>
        <a:p>
          <a:endParaRPr lang="fr-CA"/>
        </a:p>
      </dgm:t>
    </dgm:pt>
    <dgm:pt modelId="{1CEF0375-0E23-FB41-92B7-4E1096527944}" type="pres">
      <dgm:prSet presAssocID="{6E96E172-1B69-A847-B6F1-35CC0C334808}" presName="connectorText" presStyleLbl="sibTrans2D1" presStyleIdx="0" presStyleCnt="2"/>
      <dgm:spPr/>
      <dgm:t>
        <a:bodyPr/>
        <a:lstStyle/>
        <a:p>
          <a:endParaRPr lang="fr-CA"/>
        </a:p>
      </dgm:t>
    </dgm:pt>
    <dgm:pt modelId="{AD3CDC5D-6D23-3C46-8739-32D55EC3627C}" type="pres">
      <dgm:prSet presAssocID="{3F57CF70-5E42-AD43-8315-5FC4FEB1E2E1}" presName="node" presStyleLbl="node1" presStyleIdx="1" presStyleCnt="2">
        <dgm:presLayoutVars>
          <dgm:bulletEnabled val="1"/>
        </dgm:presLayoutVars>
      </dgm:prSet>
      <dgm:spPr/>
      <dgm:t>
        <a:bodyPr/>
        <a:lstStyle/>
        <a:p>
          <a:endParaRPr lang="fr-CA"/>
        </a:p>
      </dgm:t>
    </dgm:pt>
    <dgm:pt modelId="{F92B302B-D388-BD42-9D68-4A1220151A49}" type="pres">
      <dgm:prSet presAssocID="{FBD71DF0-D9F2-1545-A47F-33DA45EA4BF4}" presName="sibTrans" presStyleLbl="sibTrans2D1" presStyleIdx="1" presStyleCnt="2"/>
      <dgm:spPr/>
      <dgm:t>
        <a:bodyPr/>
        <a:lstStyle/>
        <a:p>
          <a:endParaRPr lang="fr-CA"/>
        </a:p>
      </dgm:t>
    </dgm:pt>
    <dgm:pt modelId="{756F8675-316B-0949-81D5-37B59C9FA02E}" type="pres">
      <dgm:prSet presAssocID="{FBD71DF0-D9F2-1545-A47F-33DA45EA4BF4}" presName="connectorText" presStyleLbl="sibTrans2D1" presStyleIdx="1" presStyleCnt="2"/>
      <dgm:spPr/>
      <dgm:t>
        <a:bodyPr/>
        <a:lstStyle/>
        <a:p>
          <a:endParaRPr lang="fr-CA"/>
        </a:p>
      </dgm:t>
    </dgm:pt>
  </dgm:ptLst>
  <dgm:cxnLst>
    <dgm:cxn modelId="{A7642883-8B91-9D4D-A0B9-1573CC9A9491}" type="presOf" srcId="{6E96E172-1B69-A847-B6F1-35CC0C334808}" destId="{EA8195D1-1F96-9444-A84A-867AC48FBCD6}" srcOrd="0" destOrd="0" presId="urn:microsoft.com/office/officeart/2005/8/layout/cycle2"/>
    <dgm:cxn modelId="{68D79618-673A-9B4F-AFF1-B4111BEE2EB1}" type="presOf" srcId="{D5FDD935-4DAE-354F-B71C-DBE55AA23109}" destId="{7DFED889-B75B-D945-8D27-5D377640722B}" srcOrd="0" destOrd="0" presId="urn:microsoft.com/office/officeart/2005/8/layout/cycle2"/>
    <dgm:cxn modelId="{AB135611-1E2B-C841-AEE8-959039DC4977}" type="presOf" srcId="{3F57CF70-5E42-AD43-8315-5FC4FEB1E2E1}" destId="{AD3CDC5D-6D23-3C46-8739-32D55EC3627C}" srcOrd="0" destOrd="0" presId="urn:microsoft.com/office/officeart/2005/8/layout/cycle2"/>
    <dgm:cxn modelId="{434D8E94-049C-4144-A773-31876825EBFA}" srcId="{D5FDD935-4DAE-354F-B71C-DBE55AA23109}" destId="{3F57CF70-5E42-AD43-8315-5FC4FEB1E2E1}" srcOrd="1" destOrd="0" parTransId="{AB0E9F31-7F5C-C84A-83CA-18D872207245}" sibTransId="{FBD71DF0-D9F2-1545-A47F-33DA45EA4BF4}"/>
    <dgm:cxn modelId="{159AD30B-B3CC-B747-B604-E27ABBEF73DC}" type="presOf" srcId="{FBD71DF0-D9F2-1545-A47F-33DA45EA4BF4}" destId="{F92B302B-D388-BD42-9D68-4A1220151A49}" srcOrd="0" destOrd="0" presId="urn:microsoft.com/office/officeart/2005/8/layout/cycle2"/>
    <dgm:cxn modelId="{D6A8BDA2-F789-7A43-A32B-BBCD114EFEB7}" type="presOf" srcId="{FBD71DF0-D9F2-1545-A47F-33DA45EA4BF4}" destId="{756F8675-316B-0949-81D5-37B59C9FA02E}" srcOrd="1" destOrd="0" presId="urn:microsoft.com/office/officeart/2005/8/layout/cycle2"/>
    <dgm:cxn modelId="{E3CC60BF-2621-B64C-B828-E6349706A85B}" type="presOf" srcId="{6E96E172-1B69-A847-B6F1-35CC0C334808}" destId="{1CEF0375-0E23-FB41-92B7-4E1096527944}" srcOrd="1" destOrd="0" presId="urn:microsoft.com/office/officeart/2005/8/layout/cycle2"/>
    <dgm:cxn modelId="{4CA84F57-7B45-FA45-8831-948F99EB05D4}" type="presOf" srcId="{4DA8AD82-309A-8A44-ADC4-554DC22CE2AF}" destId="{008E63E8-FB49-9740-8EDC-A2AB44018A47}" srcOrd="0" destOrd="0" presId="urn:microsoft.com/office/officeart/2005/8/layout/cycle2"/>
    <dgm:cxn modelId="{60F20B58-0305-694A-8CC5-28DE098C052D}" srcId="{D5FDD935-4DAE-354F-B71C-DBE55AA23109}" destId="{4DA8AD82-309A-8A44-ADC4-554DC22CE2AF}" srcOrd="0" destOrd="0" parTransId="{5BCC2F27-1910-2E45-8BF1-8BCFAF36DC70}" sibTransId="{6E96E172-1B69-A847-B6F1-35CC0C334808}"/>
    <dgm:cxn modelId="{4C37FA00-F411-D841-B6F1-2FB56AA07D84}" type="presParOf" srcId="{7DFED889-B75B-D945-8D27-5D377640722B}" destId="{008E63E8-FB49-9740-8EDC-A2AB44018A47}" srcOrd="0" destOrd="0" presId="urn:microsoft.com/office/officeart/2005/8/layout/cycle2"/>
    <dgm:cxn modelId="{C3500790-6374-BE4B-A453-0F0A6CC0A3F7}" type="presParOf" srcId="{7DFED889-B75B-D945-8D27-5D377640722B}" destId="{EA8195D1-1F96-9444-A84A-867AC48FBCD6}" srcOrd="1" destOrd="0" presId="urn:microsoft.com/office/officeart/2005/8/layout/cycle2"/>
    <dgm:cxn modelId="{8C99D553-0CE8-6842-83F1-77841103C0FC}" type="presParOf" srcId="{EA8195D1-1F96-9444-A84A-867AC48FBCD6}" destId="{1CEF0375-0E23-FB41-92B7-4E1096527944}" srcOrd="0" destOrd="0" presId="urn:microsoft.com/office/officeart/2005/8/layout/cycle2"/>
    <dgm:cxn modelId="{CAB0237F-5ED4-9844-8A88-758219067BF8}" type="presParOf" srcId="{7DFED889-B75B-D945-8D27-5D377640722B}" destId="{AD3CDC5D-6D23-3C46-8739-32D55EC3627C}" srcOrd="2" destOrd="0" presId="urn:microsoft.com/office/officeart/2005/8/layout/cycle2"/>
    <dgm:cxn modelId="{16C1BC76-CCBD-2546-8957-24BC17AEEB85}" type="presParOf" srcId="{7DFED889-B75B-D945-8D27-5D377640722B}" destId="{F92B302B-D388-BD42-9D68-4A1220151A49}" srcOrd="3" destOrd="0" presId="urn:microsoft.com/office/officeart/2005/8/layout/cycle2"/>
    <dgm:cxn modelId="{E7663B2A-D174-6145-A0E4-0694DC0B6665}" type="presParOf" srcId="{F92B302B-D388-BD42-9D68-4A1220151A49}" destId="{756F8675-316B-0949-81D5-37B59C9FA02E}" srcOrd="0" destOrd="0" presId="urn:microsoft.com/office/officeart/2005/8/layout/cycle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4151974-94E7-47F5-AF32-96C192E45EA1}"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fr-FR"/>
        </a:p>
      </dgm:t>
    </dgm:pt>
    <dgm:pt modelId="{3407FF6B-B0DD-4FDB-A390-5A88FBCF90CF}">
      <dgm:prSet phldrT="[Texte]" custT="1"/>
      <dgm:spPr>
        <a:ln>
          <a:solidFill>
            <a:srgbClr val="43BB8D"/>
          </a:solidFill>
        </a:ln>
      </dgm:spPr>
      <dgm:t>
        <a:bodyPr/>
        <a:lstStyle/>
        <a:p>
          <a:r>
            <a:rPr lang="fr-FR" sz="1400" dirty="0">
              <a:solidFill>
                <a:schemeClr val="bg1"/>
              </a:solidFill>
            </a:rPr>
            <a:t>Développement d’un savoir vivre ensemble</a:t>
          </a:r>
        </a:p>
      </dgm:t>
    </dgm:pt>
    <dgm:pt modelId="{15B30737-CCAF-4DD9-A123-4606893AC663}" type="parTrans" cxnId="{EA6BC8E8-EA9A-4E96-9923-FCACF382C2EE}">
      <dgm:prSet/>
      <dgm:spPr/>
      <dgm:t>
        <a:bodyPr/>
        <a:lstStyle/>
        <a:p>
          <a:endParaRPr lang="fr-FR" sz="1400"/>
        </a:p>
      </dgm:t>
    </dgm:pt>
    <dgm:pt modelId="{A45FCD93-3684-42FF-8F88-0050430E2083}" type="sibTrans" cxnId="{EA6BC8E8-EA9A-4E96-9923-FCACF382C2EE}">
      <dgm:prSet/>
      <dgm:spPr/>
      <dgm:t>
        <a:bodyPr/>
        <a:lstStyle/>
        <a:p>
          <a:endParaRPr lang="fr-FR" sz="1400"/>
        </a:p>
      </dgm:t>
    </dgm:pt>
    <dgm:pt modelId="{E2700D2C-8EFC-46E9-8CC3-55A490169A2F}">
      <dgm:prSet phldrT="[Texte]" custT="1"/>
      <dgm:spPr>
        <a:ln>
          <a:solidFill>
            <a:srgbClr val="43BB8D"/>
          </a:solidFill>
        </a:ln>
      </dgm:spPr>
      <dgm:t>
        <a:bodyPr/>
        <a:lstStyle/>
        <a:p>
          <a:r>
            <a:rPr lang="fr-FR" sz="1400" dirty="0">
              <a:solidFill>
                <a:schemeClr val="bg1"/>
              </a:solidFill>
            </a:rPr>
            <a:t>Développement d’un lien cognitif à la nature</a:t>
          </a:r>
        </a:p>
      </dgm:t>
    </dgm:pt>
    <dgm:pt modelId="{8B0EB564-9C1C-4020-BFA0-AD81CAEBECE5}" type="parTrans" cxnId="{6B3CBC8F-4286-42DF-B507-56FA59004085}">
      <dgm:prSet/>
      <dgm:spPr/>
      <dgm:t>
        <a:bodyPr/>
        <a:lstStyle/>
        <a:p>
          <a:endParaRPr lang="fr-FR" sz="1400"/>
        </a:p>
      </dgm:t>
    </dgm:pt>
    <dgm:pt modelId="{41DC1061-7FAB-40B5-88F3-5C9CBF16F5E9}" type="sibTrans" cxnId="{6B3CBC8F-4286-42DF-B507-56FA59004085}">
      <dgm:prSet/>
      <dgm:spPr/>
      <dgm:t>
        <a:bodyPr/>
        <a:lstStyle/>
        <a:p>
          <a:endParaRPr lang="fr-FR" sz="1400"/>
        </a:p>
      </dgm:t>
    </dgm:pt>
    <dgm:pt modelId="{CB0F0103-2682-4743-BE76-865FE1DB643D}">
      <dgm:prSet phldrT="[Texte]" custT="1"/>
      <dgm:spPr>
        <a:ln>
          <a:solidFill>
            <a:srgbClr val="43BB8D"/>
          </a:solidFill>
        </a:ln>
      </dgm:spPr>
      <dgm:t>
        <a:bodyPr/>
        <a:lstStyle/>
        <a:p>
          <a:r>
            <a:rPr lang="fr-FR" sz="1400" dirty="0">
              <a:solidFill>
                <a:schemeClr val="bg1"/>
              </a:solidFill>
            </a:rPr>
            <a:t>Développement d’un lien affectif à la nature</a:t>
          </a:r>
        </a:p>
      </dgm:t>
    </dgm:pt>
    <dgm:pt modelId="{538A9400-A8B2-417B-B38A-7B5619C09800}" type="parTrans" cxnId="{5228DA18-A78A-435E-9838-BF43758F5F16}">
      <dgm:prSet/>
      <dgm:spPr/>
      <dgm:t>
        <a:bodyPr/>
        <a:lstStyle/>
        <a:p>
          <a:endParaRPr lang="fr-FR" sz="1400"/>
        </a:p>
      </dgm:t>
    </dgm:pt>
    <dgm:pt modelId="{0F3F31A3-A38F-46D8-B818-1A749027AC3C}" type="sibTrans" cxnId="{5228DA18-A78A-435E-9838-BF43758F5F16}">
      <dgm:prSet/>
      <dgm:spPr/>
      <dgm:t>
        <a:bodyPr/>
        <a:lstStyle/>
        <a:p>
          <a:endParaRPr lang="fr-FR" sz="1400"/>
        </a:p>
      </dgm:t>
    </dgm:pt>
    <dgm:pt modelId="{D37D6CC5-A6C4-4D9E-BBF0-4FF7F6DC1314}">
      <dgm:prSet custT="1"/>
      <dgm:spPr>
        <a:ln>
          <a:solidFill>
            <a:srgbClr val="43BB8D"/>
          </a:solidFill>
        </a:ln>
      </dgm:spPr>
      <dgm:t>
        <a:bodyPr/>
        <a:lstStyle/>
        <a:p>
          <a:r>
            <a:rPr lang="fr-FR" sz="1400" dirty="0">
              <a:solidFill>
                <a:schemeClr val="bg1"/>
              </a:solidFill>
            </a:rPr>
            <a:t>Développement psychomoteur</a:t>
          </a:r>
        </a:p>
      </dgm:t>
    </dgm:pt>
    <dgm:pt modelId="{EC187257-2223-47F0-8091-29A5F9AF4039}" type="parTrans" cxnId="{0E06C13E-54A0-47AD-B7F3-626E01C231A5}">
      <dgm:prSet/>
      <dgm:spPr/>
      <dgm:t>
        <a:bodyPr/>
        <a:lstStyle/>
        <a:p>
          <a:endParaRPr lang="fr-FR" sz="1400"/>
        </a:p>
      </dgm:t>
    </dgm:pt>
    <dgm:pt modelId="{310F9559-328C-4BC1-8858-78A665E8ABC4}" type="sibTrans" cxnId="{0E06C13E-54A0-47AD-B7F3-626E01C231A5}">
      <dgm:prSet/>
      <dgm:spPr/>
      <dgm:t>
        <a:bodyPr/>
        <a:lstStyle/>
        <a:p>
          <a:endParaRPr lang="fr-FR" sz="1400"/>
        </a:p>
      </dgm:t>
    </dgm:pt>
    <dgm:pt modelId="{9B753C7A-09F7-4857-96CC-5A705353531F}">
      <dgm:prSet custT="1"/>
      <dgm:spPr>
        <a:ln>
          <a:solidFill>
            <a:srgbClr val="43BB8D"/>
          </a:solidFill>
        </a:ln>
      </dgm:spPr>
      <dgm:t>
        <a:bodyPr/>
        <a:lstStyle/>
        <a:p>
          <a:r>
            <a:rPr lang="fr-FR" sz="1400" dirty="0">
              <a:solidFill>
                <a:schemeClr val="bg1"/>
              </a:solidFill>
            </a:rPr>
            <a:t>Transferts des apports positifs au-delà du programme</a:t>
          </a:r>
        </a:p>
      </dgm:t>
    </dgm:pt>
    <dgm:pt modelId="{333F8EAC-3122-4EDF-87A8-6EEDF6A19333}" type="parTrans" cxnId="{EEB65C6B-F019-452A-852C-8384DA1A1601}">
      <dgm:prSet/>
      <dgm:spPr/>
      <dgm:t>
        <a:bodyPr/>
        <a:lstStyle/>
        <a:p>
          <a:endParaRPr lang="fr-FR" sz="1400"/>
        </a:p>
      </dgm:t>
    </dgm:pt>
    <dgm:pt modelId="{8F96FC5A-9B6B-40D5-AC33-8EBF92E64970}" type="sibTrans" cxnId="{EEB65C6B-F019-452A-852C-8384DA1A1601}">
      <dgm:prSet/>
      <dgm:spPr/>
      <dgm:t>
        <a:bodyPr/>
        <a:lstStyle/>
        <a:p>
          <a:endParaRPr lang="fr-FR" sz="1400"/>
        </a:p>
      </dgm:t>
    </dgm:pt>
    <dgm:pt modelId="{FA41E126-968C-4ED6-8A64-E49B1BF10B56}" type="pres">
      <dgm:prSet presAssocID="{84151974-94E7-47F5-AF32-96C192E45EA1}" presName="Name0" presStyleCnt="0">
        <dgm:presLayoutVars>
          <dgm:dir/>
          <dgm:resizeHandles val="exact"/>
        </dgm:presLayoutVars>
      </dgm:prSet>
      <dgm:spPr/>
      <dgm:t>
        <a:bodyPr/>
        <a:lstStyle/>
        <a:p>
          <a:endParaRPr lang="fr-CA"/>
        </a:p>
      </dgm:t>
    </dgm:pt>
    <dgm:pt modelId="{C23AF6DB-E9F0-4BBF-9DBF-61DB6762ED92}" type="pres">
      <dgm:prSet presAssocID="{3407FF6B-B0DD-4FDB-A390-5A88FBCF90CF}" presName="composite" presStyleCnt="0"/>
      <dgm:spPr/>
    </dgm:pt>
    <dgm:pt modelId="{4BC5DF00-1537-48CF-8699-4BFA5446AED3}" type="pres">
      <dgm:prSet presAssocID="{3407FF6B-B0DD-4FDB-A390-5A88FBCF90CF}" presName="rect1" presStyleLbl="trAlignAcc1" presStyleIdx="0" presStyleCnt="5" custScaleX="188432">
        <dgm:presLayoutVars>
          <dgm:bulletEnabled val="1"/>
        </dgm:presLayoutVars>
      </dgm:prSet>
      <dgm:spPr/>
      <dgm:t>
        <a:bodyPr/>
        <a:lstStyle/>
        <a:p>
          <a:endParaRPr lang="fr-CA"/>
        </a:p>
      </dgm:t>
    </dgm:pt>
    <dgm:pt modelId="{36A63E64-496E-41D3-9FE4-CF7F507D4BF3}" type="pres">
      <dgm:prSet presAssocID="{3407FF6B-B0DD-4FDB-A390-5A88FBCF90CF}" presName="rect2" presStyleLbl="fgImgPlace1" presStyleIdx="0" presStyleCnt="5" custLinFactX="-100000" custLinFactNeighborX="-121957" custLinFactNeighborY="-5237"/>
      <dgm:spPr/>
    </dgm:pt>
    <dgm:pt modelId="{1AFBA84C-BFB0-4C66-826E-BD0700F733B2}" type="pres">
      <dgm:prSet presAssocID="{A45FCD93-3684-42FF-8F88-0050430E2083}" presName="sibTrans" presStyleCnt="0"/>
      <dgm:spPr/>
    </dgm:pt>
    <dgm:pt modelId="{E702714B-A81B-4D94-9AAF-FD9479B04D66}" type="pres">
      <dgm:prSet presAssocID="{E2700D2C-8EFC-46E9-8CC3-55A490169A2F}" presName="composite" presStyleCnt="0"/>
      <dgm:spPr/>
    </dgm:pt>
    <dgm:pt modelId="{5B11D98C-FDC0-43F9-A100-972BE62CBA4F}" type="pres">
      <dgm:prSet presAssocID="{E2700D2C-8EFC-46E9-8CC3-55A490169A2F}" presName="rect1" presStyleLbl="trAlignAcc1" presStyleIdx="1" presStyleCnt="5" custScaleX="188432">
        <dgm:presLayoutVars>
          <dgm:bulletEnabled val="1"/>
        </dgm:presLayoutVars>
      </dgm:prSet>
      <dgm:spPr/>
      <dgm:t>
        <a:bodyPr/>
        <a:lstStyle/>
        <a:p>
          <a:endParaRPr lang="fr-CA"/>
        </a:p>
      </dgm:t>
    </dgm:pt>
    <dgm:pt modelId="{242E6F0C-7814-4E6B-A2C1-C01056E25860}" type="pres">
      <dgm:prSet presAssocID="{E2700D2C-8EFC-46E9-8CC3-55A490169A2F}" presName="rect2" presStyleLbl="fgImgPlace1" presStyleIdx="1" presStyleCnt="5" custLinFactX="-100000" custLinFactNeighborX="-121957" custLinFactNeighborY="-5237"/>
      <dgm:spPr/>
    </dgm:pt>
    <dgm:pt modelId="{5EFBADAC-E949-4765-B7A1-927CF9E8C959}" type="pres">
      <dgm:prSet presAssocID="{41DC1061-7FAB-40B5-88F3-5C9CBF16F5E9}" presName="sibTrans" presStyleCnt="0"/>
      <dgm:spPr/>
    </dgm:pt>
    <dgm:pt modelId="{1630C82A-4164-4044-9E44-D1E1E8ED9C77}" type="pres">
      <dgm:prSet presAssocID="{CB0F0103-2682-4743-BE76-865FE1DB643D}" presName="composite" presStyleCnt="0"/>
      <dgm:spPr/>
    </dgm:pt>
    <dgm:pt modelId="{AFF37AA3-6871-4BDF-8C36-76CDC244131C}" type="pres">
      <dgm:prSet presAssocID="{CB0F0103-2682-4743-BE76-865FE1DB643D}" presName="rect1" presStyleLbl="trAlignAcc1" presStyleIdx="2" presStyleCnt="5" custScaleX="188432">
        <dgm:presLayoutVars>
          <dgm:bulletEnabled val="1"/>
        </dgm:presLayoutVars>
      </dgm:prSet>
      <dgm:spPr/>
      <dgm:t>
        <a:bodyPr/>
        <a:lstStyle/>
        <a:p>
          <a:endParaRPr lang="fr-CA"/>
        </a:p>
      </dgm:t>
    </dgm:pt>
    <dgm:pt modelId="{FC0609CE-38B2-4BCE-A0BF-B4571D61DAA9}" type="pres">
      <dgm:prSet presAssocID="{CB0F0103-2682-4743-BE76-865FE1DB643D}" presName="rect2" presStyleLbl="fgImgPlace1" presStyleIdx="2" presStyleCnt="5" custLinFactX="-100000" custLinFactNeighborX="-121957" custLinFactNeighborY="-5237"/>
      <dgm:spPr/>
    </dgm:pt>
    <dgm:pt modelId="{5BDC1C42-4DBE-4C25-8AA5-D8BC1C479A04}" type="pres">
      <dgm:prSet presAssocID="{0F3F31A3-A38F-46D8-B818-1A749027AC3C}" presName="sibTrans" presStyleCnt="0"/>
      <dgm:spPr/>
    </dgm:pt>
    <dgm:pt modelId="{939AD441-F052-48C5-931E-6A1F848F1E93}" type="pres">
      <dgm:prSet presAssocID="{D37D6CC5-A6C4-4D9E-BBF0-4FF7F6DC1314}" presName="composite" presStyleCnt="0"/>
      <dgm:spPr/>
    </dgm:pt>
    <dgm:pt modelId="{40588DA8-E299-4B3A-A909-B425D9A81480}" type="pres">
      <dgm:prSet presAssocID="{D37D6CC5-A6C4-4D9E-BBF0-4FF7F6DC1314}" presName="rect1" presStyleLbl="trAlignAcc1" presStyleIdx="3" presStyleCnt="5" custScaleX="188432">
        <dgm:presLayoutVars>
          <dgm:bulletEnabled val="1"/>
        </dgm:presLayoutVars>
      </dgm:prSet>
      <dgm:spPr/>
      <dgm:t>
        <a:bodyPr/>
        <a:lstStyle/>
        <a:p>
          <a:endParaRPr lang="fr-CA"/>
        </a:p>
      </dgm:t>
    </dgm:pt>
    <dgm:pt modelId="{A9752FD7-2E76-4580-A953-177C11B57807}" type="pres">
      <dgm:prSet presAssocID="{D37D6CC5-A6C4-4D9E-BBF0-4FF7F6DC1314}" presName="rect2" presStyleLbl="fgImgPlace1" presStyleIdx="3" presStyleCnt="5" custLinFactX="-100000" custLinFactNeighborX="-121957" custLinFactNeighborY="-5237"/>
      <dgm:spPr/>
    </dgm:pt>
    <dgm:pt modelId="{E5E5DEB6-9187-4D51-88C1-A652BAD5048A}" type="pres">
      <dgm:prSet presAssocID="{310F9559-328C-4BC1-8858-78A665E8ABC4}" presName="sibTrans" presStyleCnt="0"/>
      <dgm:spPr/>
    </dgm:pt>
    <dgm:pt modelId="{13767997-7752-444E-BD07-5F7F96CE59A1}" type="pres">
      <dgm:prSet presAssocID="{9B753C7A-09F7-4857-96CC-5A705353531F}" presName="composite" presStyleCnt="0"/>
      <dgm:spPr/>
    </dgm:pt>
    <dgm:pt modelId="{F4296156-1310-4E9C-AA8B-95EDAC128D0E}" type="pres">
      <dgm:prSet presAssocID="{9B753C7A-09F7-4857-96CC-5A705353531F}" presName="rect1" presStyleLbl="trAlignAcc1" presStyleIdx="4" presStyleCnt="5" custScaleX="188432">
        <dgm:presLayoutVars>
          <dgm:bulletEnabled val="1"/>
        </dgm:presLayoutVars>
      </dgm:prSet>
      <dgm:spPr/>
      <dgm:t>
        <a:bodyPr/>
        <a:lstStyle/>
        <a:p>
          <a:endParaRPr lang="fr-CA"/>
        </a:p>
      </dgm:t>
    </dgm:pt>
    <dgm:pt modelId="{522059DF-1CC0-45BD-A34E-10B4AF336F98}" type="pres">
      <dgm:prSet presAssocID="{9B753C7A-09F7-4857-96CC-5A705353531F}" presName="rect2" presStyleLbl="fgImgPlace1" presStyleIdx="4" presStyleCnt="5" custLinFactX="-100000" custLinFactNeighborX="-124037" custLinFactNeighborY="-6223"/>
      <dgm:spPr/>
    </dgm:pt>
  </dgm:ptLst>
  <dgm:cxnLst>
    <dgm:cxn modelId="{157BA4DD-1A3F-4F85-AB96-03D60DA8A33A}" type="presOf" srcId="{CB0F0103-2682-4743-BE76-865FE1DB643D}" destId="{AFF37AA3-6871-4BDF-8C36-76CDC244131C}" srcOrd="0" destOrd="0" presId="urn:microsoft.com/office/officeart/2008/layout/PictureStrips"/>
    <dgm:cxn modelId="{ABA860F8-AB8D-4218-9F8E-1617CB5B42FF}" type="presOf" srcId="{84151974-94E7-47F5-AF32-96C192E45EA1}" destId="{FA41E126-968C-4ED6-8A64-E49B1BF10B56}" srcOrd="0" destOrd="0" presId="urn:microsoft.com/office/officeart/2008/layout/PictureStrips"/>
    <dgm:cxn modelId="{6B3CBC8F-4286-42DF-B507-56FA59004085}" srcId="{84151974-94E7-47F5-AF32-96C192E45EA1}" destId="{E2700D2C-8EFC-46E9-8CC3-55A490169A2F}" srcOrd="1" destOrd="0" parTransId="{8B0EB564-9C1C-4020-BFA0-AD81CAEBECE5}" sibTransId="{41DC1061-7FAB-40B5-88F3-5C9CBF16F5E9}"/>
    <dgm:cxn modelId="{0E06C13E-54A0-47AD-B7F3-626E01C231A5}" srcId="{84151974-94E7-47F5-AF32-96C192E45EA1}" destId="{D37D6CC5-A6C4-4D9E-BBF0-4FF7F6DC1314}" srcOrd="3" destOrd="0" parTransId="{EC187257-2223-47F0-8091-29A5F9AF4039}" sibTransId="{310F9559-328C-4BC1-8858-78A665E8ABC4}"/>
    <dgm:cxn modelId="{0E312968-2585-4465-BF63-09588DED2A69}" type="presOf" srcId="{D37D6CC5-A6C4-4D9E-BBF0-4FF7F6DC1314}" destId="{40588DA8-E299-4B3A-A909-B425D9A81480}" srcOrd="0" destOrd="0" presId="urn:microsoft.com/office/officeart/2008/layout/PictureStrips"/>
    <dgm:cxn modelId="{EA6BC8E8-EA9A-4E96-9923-FCACF382C2EE}" srcId="{84151974-94E7-47F5-AF32-96C192E45EA1}" destId="{3407FF6B-B0DD-4FDB-A390-5A88FBCF90CF}" srcOrd="0" destOrd="0" parTransId="{15B30737-CCAF-4DD9-A123-4606893AC663}" sibTransId="{A45FCD93-3684-42FF-8F88-0050430E2083}"/>
    <dgm:cxn modelId="{4ECD5BDF-947C-4270-B7AE-2A120E1A9CBB}" type="presOf" srcId="{E2700D2C-8EFC-46E9-8CC3-55A490169A2F}" destId="{5B11D98C-FDC0-43F9-A100-972BE62CBA4F}" srcOrd="0" destOrd="0" presId="urn:microsoft.com/office/officeart/2008/layout/PictureStrips"/>
    <dgm:cxn modelId="{A85DEF15-BA60-4137-A31B-19D173ACCDA8}" type="presOf" srcId="{3407FF6B-B0DD-4FDB-A390-5A88FBCF90CF}" destId="{4BC5DF00-1537-48CF-8699-4BFA5446AED3}" srcOrd="0" destOrd="0" presId="urn:microsoft.com/office/officeart/2008/layout/PictureStrips"/>
    <dgm:cxn modelId="{27F807E7-D482-4370-9B8C-B7C4CE041F46}" type="presOf" srcId="{9B753C7A-09F7-4857-96CC-5A705353531F}" destId="{F4296156-1310-4E9C-AA8B-95EDAC128D0E}" srcOrd="0" destOrd="0" presId="urn:microsoft.com/office/officeart/2008/layout/PictureStrips"/>
    <dgm:cxn modelId="{EEB65C6B-F019-452A-852C-8384DA1A1601}" srcId="{84151974-94E7-47F5-AF32-96C192E45EA1}" destId="{9B753C7A-09F7-4857-96CC-5A705353531F}" srcOrd="4" destOrd="0" parTransId="{333F8EAC-3122-4EDF-87A8-6EEDF6A19333}" sibTransId="{8F96FC5A-9B6B-40D5-AC33-8EBF92E64970}"/>
    <dgm:cxn modelId="{5228DA18-A78A-435E-9838-BF43758F5F16}" srcId="{84151974-94E7-47F5-AF32-96C192E45EA1}" destId="{CB0F0103-2682-4743-BE76-865FE1DB643D}" srcOrd="2" destOrd="0" parTransId="{538A9400-A8B2-417B-B38A-7B5619C09800}" sibTransId="{0F3F31A3-A38F-46D8-B818-1A749027AC3C}"/>
    <dgm:cxn modelId="{366F21DA-EF12-46C4-B24B-21F8886206A2}" type="presParOf" srcId="{FA41E126-968C-4ED6-8A64-E49B1BF10B56}" destId="{C23AF6DB-E9F0-4BBF-9DBF-61DB6762ED92}" srcOrd="0" destOrd="0" presId="urn:microsoft.com/office/officeart/2008/layout/PictureStrips"/>
    <dgm:cxn modelId="{0403CEDE-FA32-4E10-9459-D71797710EA2}" type="presParOf" srcId="{C23AF6DB-E9F0-4BBF-9DBF-61DB6762ED92}" destId="{4BC5DF00-1537-48CF-8699-4BFA5446AED3}" srcOrd="0" destOrd="0" presId="urn:microsoft.com/office/officeart/2008/layout/PictureStrips"/>
    <dgm:cxn modelId="{CF3480A2-E229-4C34-824D-BAA7C0C51929}" type="presParOf" srcId="{C23AF6DB-E9F0-4BBF-9DBF-61DB6762ED92}" destId="{36A63E64-496E-41D3-9FE4-CF7F507D4BF3}" srcOrd="1" destOrd="0" presId="urn:microsoft.com/office/officeart/2008/layout/PictureStrips"/>
    <dgm:cxn modelId="{2C72785F-CF9A-423A-B4C6-CE580E5010E0}" type="presParOf" srcId="{FA41E126-968C-4ED6-8A64-E49B1BF10B56}" destId="{1AFBA84C-BFB0-4C66-826E-BD0700F733B2}" srcOrd="1" destOrd="0" presId="urn:microsoft.com/office/officeart/2008/layout/PictureStrips"/>
    <dgm:cxn modelId="{14CB8F72-59EC-400E-A927-955ADA41974D}" type="presParOf" srcId="{FA41E126-968C-4ED6-8A64-E49B1BF10B56}" destId="{E702714B-A81B-4D94-9AAF-FD9479B04D66}" srcOrd="2" destOrd="0" presId="urn:microsoft.com/office/officeart/2008/layout/PictureStrips"/>
    <dgm:cxn modelId="{8044D842-6659-4B5C-9CAB-170EFBE75095}" type="presParOf" srcId="{E702714B-A81B-4D94-9AAF-FD9479B04D66}" destId="{5B11D98C-FDC0-43F9-A100-972BE62CBA4F}" srcOrd="0" destOrd="0" presId="urn:microsoft.com/office/officeart/2008/layout/PictureStrips"/>
    <dgm:cxn modelId="{9CF9DF50-C727-452D-9974-60108598524E}" type="presParOf" srcId="{E702714B-A81B-4D94-9AAF-FD9479B04D66}" destId="{242E6F0C-7814-4E6B-A2C1-C01056E25860}" srcOrd="1" destOrd="0" presId="urn:microsoft.com/office/officeart/2008/layout/PictureStrips"/>
    <dgm:cxn modelId="{6C52E5AB-F0EE-4715-89FB-D96F71BCC2B8}" type="presParOf" srcId="{FA41E126-968C-4ED6-8A64-E49B1BF10B56}" destId="{5EFBADAC-E949-4765-B7A1-927CF9E8C959}" srcOrd="3" destOrd="0" presId="urn:microsoft.com/office/officeart/2008/layout/PictureStrips"/>
    <dgm:cxn modelId="{57BFA85F-6582-477D-AA08-35A06E009CDC}" type="presParOf" srcId="{FA41E126-968C-4ED6-8A64-E49B1BF10B56}" destId="{1630C82A-4164-4044-9E44-D1E1E8ED9C77}" srcOrd="4" destOrd="0" presId="urn:microsoft.com/office/officeart/2008/layout/PictureStrips"/>
    <dgm:cxn modelId="{EBAE2237-46D1-434E-980D-30BA68BDB0D5}" type="presParOf" srcId="{1630C82A-4164-4044-9E44-D1E1E8ED9C77}" destId="{AFF37AA3-6871-4BDF-8C36-76CDC244131C}" srcOrd="0" destOrd="0" presId="urn:microsoft.com/office/officeart/2008/layout/PictureStrips"/>
    <dgm:cxn modelId="{1A42D0E1-A6EE-42AF-A5C5-ED65A7AB5F1B}" type="presParOf" srcId="{1630C82A-4164-4044-9E44-D1E1E8ED9C77}" destId="{FC0609CE-38B2-4BCE-A0BF-B4571D61DAA9}" srcOrd="1" destOrd="0" presId="urn:microsoft.com/office/officeart/2008/layout/PictureStrips"/>
    <dgm:cxn modelId="{840B09E8-5E11-492B-BAEB-E311FEBDBF0E}" type="presParOf" srcId="{FA41E126-968C-4ED6-8A64-E49B1BF10B56}" destId="{5BDC1C42-4DBE-4C25-8AA5-D8BC1C479A04}" srcOrd="5" destOrd="0" presId="urn:microsoft.com/office/officeart/2008/layout/PictureStrips"/>
    <dgm:cxn modelId="{7848B5E9-4FB0-4B45-8608-C0A9C95F425A}" type="presParOf" srcId="{FA41E126-968C-4ED6-8A64-E49B1BF10B56}" destId="{939AD441-F052-48C5-931E-6A1F848F1E93}" srcOrd="6" destOrd="0" presId="urn:microsoft.com/office/officeart/2008/layout/PictureStrips"/>
    <dgm:cxn modelId="{DA60D769-1D62-48A9-9413-C7A232CD9127}" type="presParOf" srcId="{939AD441-F052-48C5-931E-6A1F848F1E93}" destId="{40588DA8-E299-4B3A-A909-B425D9A81480}" srcOrd="0" destOrd="0" presId="urn:microsoft.com/office/officeart/2008/layout/PictureStrips"/>
    <dgm:cxn modelId="{F0EA4766-A84D-40B7-824B-5D86AFCBC7AC}" type="presParOf" srcId="{939AD441-F052-48C5-931E-6A1F848F1E93}" destId="{A9752FD7-2E76-4580-A953-177C11B57807}" srcOrd="1" destOrd="0" presId="urn:microsoft.com/office/officeart/2008/layout/PictureStrips"/>
    <dgm:cxn modelId="{B4E31B8E-745B-4CBC-8C0C-1AF53CDB73BB}" type="presParOf" srcId="{FA41E126-968C-4ED6-8A64-E49B1BF10B56}" destId="{E5E5DEB6-9187-4D51-88C1-A652BAD5048A}" srcOrd="7" destOrd="0" presId="urn:microsoft.com/office/officeart/2008/layout/PictureStrips"/>
    <dgm:cxn modelId="{3EB7A8EE-4548-46F9-8E25-D164C656CACE}" type="presParOf" srcId="{FA41E126-968C-4ED6-8A64-E49B1BF10B56}" destId="{13767997-7752-444E-BD07-5F7F96CE59A1}" srcOrd="8" destOrd="0" presId="urn:microsoft.com/office/officeart/2008/layout/PictureStrips"/>
    <dgm:cxn modelId="{29392963-D5F4-48CE-A869-BC588A0C373E}" type="presParOf" srcId="{13767997-7752-444E-BD07-5F7F96CE59A1}" destId="{F4296156-1310-4E9C-AA8B-95EDAC128D0E}" srcOrd="0" destOrd="0" presId="urn:microsoft.com/office/officeart/2008/layout/PictureStrips"/>
    <dgm:cxn modelId="{047C039C-11F9-4CA9-8924-7277160E332A}" type="presParOf" srcId="{13767997-7752-444E-BD07-5F7F96CE59A1}" destId="{522059DF-1CC0-45BD-A34E-10B4AF336F98}"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tx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C5588EA3-59DA-495E-86AB-D85462A1F15A}" type="doc">
      <dgm:prSet loTypeId="urn:microsoft.com/office/officeart/2005/8/layout/hProcess3" loCatId="process" qsTypeId="urn:microsoft.com/office/officeart/2005/8/quickstyle/simple1" qsCatId="simple" csTypeId="urn:microsoft.com/office/officeart/2005/8/colors/colorful4" csCatId="colorful" phldr="1"/>
      <dgm:spPr/>
    </dgm:pt>
    <dgm:pt modelId="{45338AD4-40F8-4B30-8192-869B9F8B7A1E}">
      <dgm:prSet phldrT="[Texte]" custT="1"/>
      <dgm:spPr/>
      <dgm:t>
        <a:bodyPr/>
        <a:lstStyle/>
        <a:p>
          <a:pPr>
            <a:spcAft>
              <a:spcPts val="0"/>
            </a:spcAft>
          </a:pPr>
          <a:r>
            <a:rPr lang="fr-FR" sz="1600" dirty="0"/>
            <a:t>Apports de </a:t>
          </a:r>
        </a:p>
        <a:p>
          <a:pPr>
            <a:spcAft>
              <a:spcPts val="0"/>
            </a:spcAft>
          </a:pPr>
          <a:r>
            <a:rPr lang="fr-FR" sz="1600" dirty="0"/>
            <a:t>la littérature</a:t>
          </a:r>
        </a:p>
      </dgm:t>
    </dgm:pt>
    <dgm:pt modelId="{8C263E29-AEF3-430C-9504-6843098EDDC6}" type="parTrans" cxnId="{268A0C09-8861-4274-845D-23084627CB50}">
      <dgm:prSet/>
      <dgm:spPr/>
      <dgm:t>
        <a:bodyPr/>
        <a:lstStyle/>
        <a:p>
          <a:endParaRPr lang="fr-FR"/>
        </a:p>
      </dgm:t>
    </dgm:pt>
    <dgm:pt modelId="{5A0FE992-B335-4CB1-AF6D-4B1655BC1F71}" type="sibTrans" cxnId="{268A0C09-8861-4274-845D-23084627CB50}">
      <dgm:prSet/>
      <dgm:spPr/>
      <dgm:t>
        <a:bodyPr/>
        <a:lstStyle/>
        <a:p>
          <a:endParaRPr lang="fr-FR"/>
        </a:p>
      </dgm:t>
    </dgm:pt>
    <dgm:pt modelId="{500358C7-6B51-46F6-9471-7F414AADBD32}" type="pres">
      <dgm:prSet presAssocID="{C5588EA3-59DA-495E-86AB-D85462A1F15A}" presName="Name0" presStyleCnt="0">
        <dgm:presLayoutVars>
          <dgm:dir/>
          <dgm:animLvl val="lvl"/>
          <dgm:resizeHandles val="exact"/>
        </dgm:presLayoutVars>
      </dgm:prSet>
      <dgm:spPr/>
    </dgm:pt>
    <dgm:pt modelId="{BBEC7813-7427-44B1-B193-0CA6741E25BA}" type="pres">
      <dgm:prSet presAssocID="{C5588EA3-59DA-495E-86AB-D85462A1F15A}" presName="dummy" presStyleCnt="0"/>
      <dgm:spPr/>
    </dgm:pt>
    <dgm:pt modelId="{0705B869-A423-45A5-957C-693D85C9F573}" type="pres">
      <dgm:prSet presAssocID="{C5588EA3-59DA-495E-86AB-D85462A1F15A}" presName="linH" presStyleCnt="0"/>
      <dgm:spPr/>
    </dgm:pt>
    <dgm:pt modelId="{498CD42F-9AAB-4473-BD5C-DBC26162347E}" type="pres">
      <dgm:prSet presAssocID="{C5588EA3-59DA-495E-86AB-D85462A1F15A}" presName="padding1" presStyleCnt="0"/>
      <dgm:spPr/>
    </dgm:pt>
    <dgm:pt modelId="{06849AE4-BB44-4F85-9B1E-2F6A6D12ABA9}" type="pres">
      <dgm:prSet presAssocID="{45338AD4-40F8-4B30-8192-869B9F8B7A1E}" presName="linV" presStyleCnt="0"/>
      <dgm:spPr/>
    </dgm:pt>
    <dgm:pt modelId="{8521D649-3E0B-4F59-8B22-CCE7576FB9E2}" type="pres">
      <dgm:prSet presAssocID="{45338AD4-40F8-4B30-8192-869B9F8B7A1E}" presName="spVertical1" presStyleCnt="0"/>
      <dgm:spPr/>
    </dgm:pt>
    <dgm:pt modelId="{F808EFD2-F638-4E47-A4DC-871DA546C5FB}" type="pres">
      <dgm:prSet presAssocID="{45338AD4-40F8-4B30-8192-869B9F8B7A1E}" presName="parTx" presStyleLbl="revTx" presStyleIdx="0" presStyleCnt="1" custAng="0" custScaleX="79360" custScaleY="99798" custLinFactNeighborX="-9940" custLinFactNeighborY="47868">
        <dgm:presLayoutVars>
          <dgm:chMax val="0"/>
          <dgm:chPref val="0"/>
          <dgm:bulletEnabled val="1"/>
        </dgm:presLayoutVars>
      </dgm:prSet>
      <dgm:spPr/>
      <dgm:t>
        <a:bodyPr/>
        <a:lstStyle/>
        <a:p>
          <a:endParaRPr lang="fr-CA"/>
        </a:p>
      </dgm:t>
    </dgm:pt>
    <dgm:pt modelId="{1612EE2E-1045-4C1E-B18D-8367E63C8C76}" type="pres">
      <dgm:prSet presAssocID="{45338AD4-40F8-4B30-8192-869B9F8B7A1E}" presName="spVertical2" presStyleCnt="0"/>
      <dgm:spPr/>
    </dgm:pt>
    <dgm:pt modelId="{A8A07F9E-1B71-4D3E-AE04-67DCA234FF76}" type="pres">
      <dgm:prSet presAssocID="{45338AD4-40F8-4B30-8192-869B9F8B7A1E}" presName="spVertical3" presStyleCnt="0"/>
      <dgm:spPr/>
    </dgm:pt>
    <dgm:pt modelId="{FD69BCD0-9625-444A-AC8F-40D22D94BAB1}" type="pres">
      <dgm:prSet presAssocID="{C5588EA3-59DA-495E-86AB-D85462A1F15A}" presName="padding2" presStyleCnt="0"/>
      <dgm:spPr/>
    </dgm:pt>
    <dgm:pt modelId="{175E649E-DEC2-4D7B-B363-3BD33AC0E69B}" type="pres">
      <dgm:prSet presAssocID="{C5588EA3-59DA-495E-86AB-D85462A1F15A}" presName="negArrow" presStyleCnt="0"/>
      <dgm:spPr/>
    </dgm:pt>
    <dgm:pt modelId="{AF44B410-241D-4A3E-9A50-BCAAB8C2A6C6}" type="pres">
      <dgm:prSet presAssocID="{C5588EA3-59DA-495E-86AB-D85462A1F15A}" presName="backgroundArrow" presStyleLbl="node1" presStyleIdx="0" presStyleCnt="1" custAng="0" custScaleX="68951" custScaleY="159236" custLinFactNeighborX="-822" custLinFactNeighborY="7963"/>
      <dgm:spPr>
        <a:solidFill>
          <a:schemeClr val="accent4">
            <a:lumMod val="60000"/>
            <a:lumOff val="40000"/>
          </a:schemeClr>
        </a:solidFill>
      </dgm:spPr>
    </dgm:pt>
  </dgm:ptLst>
  <dgm:cxnLst>
    <dgm:cxn modelId="{268A0C09-8861-4274-845D-23084627CB50}" srcId="{C5588EA3-59DA-495E-86AB-D85462A1F15A}" destId="{45338AD4-40F8-4B30-8192-869B9F8B7A1E}" srcOrd="0" destOrd="0" parTransId="{8C263E29-AEF3-430C-9504-6843098EDDC6}" sibTransId="{5A0FE992-B335-4CB1-AF6D-4B1655BC1F71}"/>
    <dgm:cxn modelId="{24C65363-2195-4694-8528-DE1799A253CB}" type="presOf" srcId="{45338AD4-40F8-4B30-8192-869B9F8B7A1E}" destId="{F808EFD2-F638-4E47-A4DC-871DA546C5FB}" srcOrd="0" destOrd="0" presId="urn:microsoft.com/office/officeart/2005/8/layout/hProcess3"/>
    <dgm:cxn modelId="{EA311D97-6712-4E63-B634-82FEEDBF18B9}" type="presOf" srcId="{C5588EA3-59DA-495E-86AB-D85462A1F15A}" destId="{500358C7-6B51-46F6-9471-7F414AADBD32}" srcOrd="0" destOrd="0" presId="urn:microsoft.com/office/officeart/2005/8/layout/hProcess3"/>
    <dgm:cxn modelId="{C8ABCF2F-3340-473F-8789-C97CE109F35F}" type="presParOf" srcId="{500358C7-6B51-46F6-9471-7F414AADBD32}" destId="{BBEC7813-7427-44B1-B193-0CA6741E25BA}" srcOrd="0" destOrd="0" presId="urn:microsoft.com/office/officeart/2005/8/layout/hProcess3"/>
    <dgm:cxn modelId="{7DACDF9D-060A-49F8-97F0-12F8607A8B47}" type="presParOf" srcId="{500358C7-6B51-46F6-9471-7F414AADBD32}" destId="{0705B869-A423-45A5-957C-693D85C9F573}" srcOrd="1" destOrd="0" presId="urn:microsoft.com/office/officeart/2005/8/layout/hProcess3"/>
    <dgm:cxn modelId="{E54C3E5D-B588-4F36-9085-4DC25C4BF93E}" type="presParOf" srcId="{0705B869-A423-45A5-957C-693D85C9F573}" destId="{498CD42F-9AAB-4473-BD5C-DBC26162347E}" srcOrd="0" destOrd="0" presId="urn:microsoft.com/office/officeart/2005/8/layout/hProcess3"/>
    <dgm:cxn modelId="{79D6D5B5-3877-4722-9131-12BA25206A2C}" type="presParOf" srcId="{0705B869-A423-45A5-957C-693D85C9F573}" destId="{06849AE4-BB44-4F85-9B1E-2F6A6D12ABA9}" srcOrd="1" destOrd="0" presId="urn:microsoft.com/office/officeart/2005/8/layout/hProcess3"/>
    <dgm:cxn modelId="{AFC39E04-CD6C-4717-A6B5-4BE77DAD2BC3}" type="presParOf" srcId="{06849AE4-BB44-4F85-9B1E-2F6A6D12ABA9}" destId="{8521D649-3E0B-4F59-8B22-CCE7576FB9E2}" srcOrd="0" destOrd="0" presId="urn:microsoft.com/office/officeart/2005/8/layout/hProcess3"/>
    <dgm:cxn modelId="{DA64CB25-5DAC-4684-A97F-0EBF69A40200}" type="presParOf" srcId="{06849AE4-BB44-4F85-9B1E-2F6A6D12ABA9}" destId="{F808EFD2-F638-4E47-A4DC-871DA546C5FB}" srcOrd="1" destOrd="0" presId="urn:microsoft.com/office/officeart/2005/8/layout/hProcess3"/>
    <dgm:cxn modelId="{F9A24851-9251-45C1-BC68-ED299CC0663A}" type="presParOf" srcId="{06849AE4-BB44-4F85-9B1E-2F6A6D12ABA9}" destId="{1612EE2E-1045-4C1E-B18D-8367E63C8C76}" srcOrd="2" destOrd="0" presId="urn:microsoft.com/office/officeart/2005/8/layout/hProcess3"/>
    <dgm:cxn modelId="{A8C57C04-8EEA-4A4E-9641-44E3C6FE3C66}" type="presParOf" srcId="{06849AE4-BB44-4F85-9B1E-2F6A6D12ABA9}" destId="{A8A07F9E-1B71-4D3E-AE04-67DCA234FF76}" srcOrd="3" destOrd="0" presId="urn:microsoft.com/office/officeart/2005/8/layout/hProcess3"/>
    <dgm:cxn modelId="{04319B93-63C2-4187-9F31-C8C5E691AAFA}" type="presParOf" srcId="{0705B869-A423-45A5-957C-693D85C9F573}" destId="{FD69BCD0-9625-444A-AC8F-40D22D94BAB1}" srcOrd="2" destOrd="0" presId="urn:microsoft.com/office/officeart/2005/8/layout/hProcess3"/>
    <dgm:cxn modelId="{6ED37C05-79BB-44D0-876C-E180A4AC1730}" type="presParOf" srcId="{0705B869-A423-45A5-957C-693D85C9F573}" destId="{175E649E-DEC2-4D7B-B363-3BD33AC0E69B}" srcOrd="3" destOrd="0" presId="urn:microsoft.com/office/officeart/2005/8/layout/hProcess3"/>
    <dgm:cxn modelId="{4F58AC5F-A078-4415-A444-A09E8FD16A38}" type="presParOf" srcId="{0705B869-A423-45A5-957C-693D85C9F573}" destId="{AF44B410-241D-4A3E-9A50-BCAAB8C2A6C6}" srcOrd="4" destOrd="0" presId="urn:microsoft.com/office/officeart/2005/8/layout/hProcess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11A5628-2B9D-459D-AC96-3033708BB4A5}"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fr-CA"/>
        </a:p>
      </dgm:t>
    </dgm:pt>
    <dgm:pt modelId="{80369AB0-AD85-4D97-B947-74385A78F082}">
      <dgm:prSet phldrT="[Texte]"/>
      <dgm:spPr/>
      <dgm:t>
        <a:bodyPr/>
        <a:lstStyle/>
        <a:p>
          <a:r>
            <a:rPr lang="fr-CA" dirty="0">
              <a:effectLst>
                <a:outerShdw blurRad="50800" dist="38100" dir="2700000" algn="tl" rotWithShape="0">
                  <a:prstClr val="black">
                    <a:alpha val="40000"/>
                  </a:prstClr>
                </a:outerShdw>
              </a:effectLst>
            </a:rPr>
            <a:t>routine</a:t>
          </a:r>
        </a:p>
      </dgm:t>
    </dgm:pt>
    <dgm:pt modelId="{E7B81FEA-2D83-4FBB-8E79-44DD72012A46}" type="parTrans" cxnId="{31DC0437-AC6E-419B-9C0F-FDDE844009A2}">
      <dgm:prSet/>
      <dgm:spPr/>
      <dgm:t>
        <a:bodyPr/>
        <a:lstStyle/>
        <a:p>
          <a:endParaRPr lang="fr-CA"/>
        </a:p>
      </dgm:t>
    </dgm:pt>
    <dgm:pt modelId="{76B7C5D8-B17F-4815-B84E-4001C56D9CE8}" type="sibTrans" cxnId="{31DC0437-AC6E-419B-9C0F-FDDE844009A2}">
      <dgm:prSet/>
      <dgm:spPr/>
      <dgm:t>
        <a:bodyPr/>
        <a:lstStyle/>
        <a:p>
          <a:endParaRPr lang="fr-CA"/>
        </a:p>
      </dgm:t>
    </dgm:pt>
    <dgm:pt modelId="{DFB9AACA-6955-4DC2-93E5-6E7DAA6000F8}">
      <dgm:prSet phldrT="[Texte]"/>
      <dgm:spPr/>
      <dgm:t>
        <a:bodyPr/>
        <a:lstStyle/>
        <a:p>
          <a:r>
            <a:rPr lang="fr-CA" dirty="0"/>
            <a:t>École invisible</a:t>
          </a:r>
        </a:p>
      </dgm:t>
    </dgm:pt>
    <dgm:pt modelId="{626FB8DA-67EB-483C-812B-3C468F5775B4}" type="parTrans" cxnId="{02B7A4FE-EB42-4646-96AC-4BDDBA02FCAA}">
      <dgm:prSet/>
      <dgm:spPr/>
      <dgm:t>
        <a:bodyPr/>
        <a:lstStyle/>
        <a:p>
          <a:endParaRPr lang="fr-CA"/>
        </a:p>
      </dgm:t>
    </dgm:pt>
    <dgm:pt modelId="{DF8BFD68-F51A-417D-8DBF-03BC2E305F68}" type="sibTrans" cxnId="{02B7A4FE-EB42-4646-96AC-4BDDBA02FCAA}">
      <dgm:prSet/>
      <dgm:spPr/>
      <dgm:t>
        <a:bodyPr/>
        <a:lstStyle/>
        <a:p>
          <a:endParaRPr lang="fr-CA"/>
        </a:p>
      </dgm:t>
    </dgm:pt>
    <dgm:pt modelId="{07E558DF-72DB-4619-928B-E679056A49E2}">
      <dgm:prSet phldrT="[Texte]"/>
      <dgm:spPr/>
      <dgm:t>
        <a:bodyPr/>
        <a:lstStyle/>
        <a:p>
          <a:r>
            <a:rPr lang="fr-CA" dirty="0">
              <a:effectLst>
                <a:outerShdw blurRad="50800" dist="38100" dir="2700000" algn="tl" rotWithShape="0">
                  <a:prstClr val="black">
                    <a:alpha val="40000"/>
                  </a:prstClr>
                </a:outerShdw>
              </a:effectLst>
            </a:rPr>
            <a:t>Exploration du milieu</a:t>
          </a:r>
        </a:p>
      </dgm:t>
    </dgm:pt>
    <dgm:pt modelId="{9A9C1808-3A90-42AF-A321-8AFF9209EC10}" type="parTrans" cxnId="{F0ED701A-6990-4CCC-A4B4-0816ADA63A9A}">
      <dgm:prSet/>
      <dgm:spPr/>
      <dgm:t>
        <a:bodyPr/>
        <a:lstStyle/>
        <a:p>
          <a:endParaRPr lang="fr-CA"/>
        </a:p>
      </dgm:t>
    </dgm:pt>
    <dgm:pt modelId="{0C1ED088-9995-4A57-BB03-1B8EA4C8EB37}" type="sibTrans" cxnId="{F0ED701A-6990-4CCC-A4B4-0816ADA63A9A}">
      <dgm:prSet/>
      <dgm:spPr/>
      <dgm:t>
        <a:bodyPr/>
        <a:lstStyle/>
        <a:p>
          <a:endParaRPr lang="fr-CA"/>
        </a:p>
      </dgm:t>
    </dgm:pt>
    <dgm:pt modelId="{99FF62FB-74CA-4EAC-864F-D81D7AEE4DF9}">
      <dgm:prSet phldrT="[Texte]"/>
      <dgm:spPr/>
      <dgm:t>
        <a:bodyPr/>
        <a:lstStyle/>
        <a:p>
          <a:r>
            <a:rPr lang="fr-CA" dirty="0"/>
            <a:t>Activités sensorielles</a:t>
          </a:r>
        </a:p>
      </dgm:t>
    </dgm:pt>
    <dgm:pt modelId="{724A3220-BC05-4DFF-98AF-D46004C02F57}" type="parTrans" cxnId="{38EEDF62-B334-4714-88C6-2D86350A187A}">
      <dgm:prSet/>
      <dgm:spPr/>
      <dgm:t>
        <a:bodyPr/>
        <a:lstStyle/>
        <a:p>
          <a:endParaRPr lang="fr-CA"/>
        </a:p>
      </dgm:t>
    </dgm:pt>
    <dgm:pt modelId="{E38AD12E-BD49-41D9-BBE9-B689AD4FE0AF}" type="sibTrans" cxnId="{38EEDF62-B334-4714-88C6-2D86350A187A}">
      <dgm:prSet/>
      <dgm:spPr/>
      <dgm:t>
        <a:bodyPr/>
        <a:lstStyle/>
        <a:p>
          <a:endParaRPr lang="fr-CA"/>
        </a:p>
      </dgm:t>
    </dgm:pt>
    <dgm:pt modelId="{7672DF0C-4A15-445E-A9B5-4C0A574E66CA}">
      <dgm:prSet phldrT="[Texte]"/>
      <dgm:spPr/>
      <dgm:t>
        <a:bodyPr/>
        <a:lstStyle/>
        <a:p>
          <a:r>
            <a:rPr lang="fr-CA" dirty="0"/>
            <a:t>Responsabilisation envers la nature et activités de conservation</a:t>
          </a:r>
        </a:p>
      </dgm:t>
    </dgm:pt>
    <dgm:pt modelId="{1D0177CF-2B9D-45C9-A672-86C9E554245C}" type="parTrans" cxnId="{14BC046E-27A3-4810-810B-9A95FC6A1705}">
      <dgm:prSet/>
      <dgm:spPr/>
      <dgm:t>
        <a:bodyPr/>
        <a:lstStyle/>
        <a:p>
          <a:endParaRPr lang="fr-CA"/>
        </a:p>
      </dgm:t>
    </dgm:pt>
    <dgm:pt modelId="{538676CD-71BF-42FE-8857-03B76FF90CBA}" type="sibTrans" cxnId="{14BC046E-27A3-4810-810B-9A95FC6A1705}">
      <dgm:prSet/>
      <dgm:spPr/>
      <dgm:t>
        <a:bodyPr/>
        <a:lstStyle/>
        <a:p>
          <a:endParaRPr lang="fr-CA"/>
        </a:p>
      </dgm:t>
    </dgm:pt>
    <dgm:pt modelId="{C555D1EB-4961-42E7-9AF7-80C81BD8AE55}">
      <dgm:prSet phldrT="[Texte]"/>
      <dgm:spPr/>
      <dgm:t>
        <a:bodyPr/>
        <a:lstStyle/>
        <a:p>
          <a:r>
            <a:rPr lang="fr-CA" dirty="0">
              <a:effectLst>
                <a:outerShdw blurRad="50800" dist="38100" dir="2700000" algn="tl" rotWithShape="0">
                  <a:prstClr val="black">
                    <a:alpha val="40000"/>
                  </a:prstClr>
                </a:outerShdw>
              </a:effectLst>
            </a:rPr>
            <a:t>Créativité</a:t>
          </a:r>
        </a:p>
      </dgm:t>
    </dgm:pt>
    <dgm:pt modelId="{403E98D8-9D7A-43DC-8ED1-858A877FC33E}" type="parTrans" cxnId="{A0BE777B-E536-4B3B-B603-F73786D6953C}">
      <dgm:prSet/>
      <dgm:spPr/>
      <dgm:t>
        <a:bodyPr/>
        <a:lstStyle/>
        <a:p>
          <a:endParaRPr lang="fr-CA"/>
        </a:p>
      </dgm:t>
    </dgm:pt>
    <dgm:pt modelId="{4913AB0F-C52E-42FB-BA36-0A1A160A9E0E}" type="sibTrans" cxnId="{A0BE777B-E536-4B3B-B603-F73786D6953C}">
      <dgm:prSet/>
      <dgm:spPr/>
      <dgm:t>
        <a:bodyPr/>
        <a:lstStyle/>
        <a:p>
          <a:endParaRPr lang="fr-CA"/>
        </a:p>
      </dgm:t>
    </dgm:pt>
    <dgm:pt modelId="{AD28E516-DC35-44AB-98D6-0DA76A42D207}">
      <dgm:prSet phldrT="[Texte]"/>
      <dgm:spPr/>
      <dgm:t>
        <a:bodyPr/>
        <a:lstStyle/>
        <a:p>
          <a:r>
            <a:rPr lang="fr-CA" dirty="0"/>
            <a:t>Cabanes et abris</a:t>
          </a:r>
        </a:p>
      </dgm:t>
    </dgm:pt>
    <dgm:pt modelId="{CD9348E0-E7D6-4B75-9CAB-420E128F7011}" type="parTrans" cxnId="{41715BB5-41B6-4BD6-997B-DA0E6CAE596F}">
      <dgm:prSet/>
      <dgm:spPr/>
      <dgm:t>
        <a:bodyPr/>
        <a:lstStyle/>
        <a:p>
          <a:endParaRPr lang="fr-CA"/>
        </a:p>
      </dgm:t>
    </dgm:pt>
    <dgm:pt modelId="{022EBEBE-A077-489C-B3CA-9C11FDC28C2E}" type="sibTrans" cxnId="{41715BB5-41B6-4BD6-997B-DA0E6CAE596F}">
      <dgm:prSet/>
      <dgm:spPr/>
      <dgm:t>
        <a:bodyPr/>
        <a:lstStyle/>
        <a:p>
          <a:endParaRPr lang="fr-CA"/>
        </a:p>
      </dgm:t>
    </dgm:pt>
    <dgm:pt modelId="{884382E7-D94A-4ED8-A77C-845AAF445523}">
      <dgm:prSet phldrT="[Texte]"/>
      <dgm:spPr/>
      <dgm:t>
        <a:bodyPr/>
        <a:lstStyle/>
        <a:p>
          <a:r>
            <a:rPr lang="fr-CA" dirty="0"/>
            <a:t>Activités manuelles</a:t>
          </a:r>
        </a:p>
      </dgm:t>
    </dgm:pt>
    <dgm:pt modelId="{69A2A19E-5274-4B59-837B-CB82BF9AAF0B}" type="parTrans" cxnId="{3681E329-8728-4879-A32F-226645F4A6D5}">
      <dgm:prSet/>
      <dgm:spPr/>
      <dgm:t>
        <a:bodyPr/>
        <a:lstStyle/>
        <a:p>
          <a:endParaRPr lang="fr-CA"/>
        </a:p>
      </dgm:t>
    </dgm:pt>
    <dgm:pt modelId="{A28377D6-06B6-4465-9CC5-83894D18848B}" type="sibTrans" cxnId="{3681E329-8728-4879-A32F-226645F4A6D5}">
      <dgm:prSet/>
      <dgm:spPr/>
      <dgm:t>
        <a:bodyPr/>
        <a:lstStyle/>
        <a:p>
          <a:endParaRPr lang="fr-CA"/>
        </a:p>
      </dgm:t>
    </dgm:pt>
    <dgm:pt modelId="{6571FD41-0D1A-4796-919C-B2E28E218AB7}">
      <dgm:prSet phldrT="[Texte]"/>
      <dgm:spPr/>
      <dgm:t>
        <a:bodyPr/>
        <a:lstStyle/>
        <a:p>
          <a:r>
            <a:rPr lang="fr-CA" dirty="0">
              <a:effectLst>
                <a:outerShdw blurRad="50800" dist="38100" dir="2700000" algn="tl" rotWithShape="0">
                  <a:prstClr val="black">
                    <a:alpha val="40000"/>
                  </a:prstClr>
                </a:outerShdw>
              </a:effectLst>
            </a:rPr>
            <a:t>Jeux</a:t>
          </a:r>
        </a:p>
      </dgm:t>
    </dgm:pt>
    <dgm:pt modelId="{91D9CE7B-1B88-40AA-BA40-C8E8DC59E9C6}" type="parTrans" cxnId="{3DF1F4F3-5FA3-4DC4-8718-266FEFE0B62E}">
      <dgm:prSet/>
      <dgm:spPr/>
      <dgm:t>
        <a:bodyPr/>
        <a:lstStyle/>
        <a:p>
          <a:endParaRPr lang="fr-CA"/>
        </a:p>
      </dgm:t>
    </dgm:pt>
    <dgm:pt modelId="{BB84D3E1-48D0-4647-B75F-C48C9E35D4F1}" type="sibTrans" cxnId="{3DF1F4F3-5FA3-4DC4-8718-266FEFE0B62E}">
      <dgm:prSet/>
      <dgm:spPr/>
      <dgm:t>
        <a:bodyPr/>
        <a:lstStyle/>
        <a:p>
          <a:endParaRPr lang="fr-CA"/>
        </a:p>
      </dgm:t>
    </dgm:pt>
    <dgm:pt modelId="{22427610-B948-4939-A0E4-C7777D4E88D5}">
      <dgm:prSet/>
      <dgm:spPr/>
      <dgm:t>
        <a:bodyPr/>
        <a:lstStyle/>
        <a:p>
          <a:r>
            <a:rPr lang="fr-CA" dirty="0"/>
            <a:t>Jeux inclusif</a:t>
          </a:r>
        </a:p>
      </dgm:t>
    </dgm:pt>
    <dgm:pt modelId="{C01532AC-92A9-4BA9-A007-51433063CE55}" type="parTrans" cxnId="{14DA4CFF-2456-43E0-9820-42DC10E6236B}">
      <dgm:prSet/>
      <dgm:spPr/>
      <dgm:t>
        <a:bodyPr/>
        <a:lstStyle/>
        <a:p>
          <a:endParaRPr lang="fr-CA"/>
        </a:p>
      </dgm:t>
    </dgm:pt>
    <dgm:pt modelId="{7A531C25-4E11-4A0D-A4DE-867031C81805}" type="sibTrans" cxnId="{14DA4CFF-2456-43E0-9820-42DC10E6236B}">
      <dgm:prSet/>
      <dgm:spPr/>
      <dgm:t>
        <a:bodyPr/>
        <a:lstStyle/>
        <a:p>
          <a:endParaRPr lang="fr-CA"/>
        </a:p>
      </dgm:t>
    </dgm:pt>
    <dgm:pt modelId="{744F86A6-0EC1-48C1-BB7C-01CEC96622AF}">
      <dgm:prSet/>
      <dgm:spPr/>
      <dgm:t>
        <a:bodyPr/>
        <a:lstStyle/>
        <a:p>
          <a:endParaRPr lang="fr-CA" dirty="0"/>
        </a:p>
      </dgm:t>
    </dgm:pt>
    <dgm:pt modelId="{AD09F333-6978-4D57-8A8B-66D96121FD17}" type="parTrans" cxnId="{226F96BB-F521-4054-ADC1-6DF750871625}">
      <dgm:prSet/>
      <dgm:spPr/>
      <dgm:t>
        <a:bodyPr/>
        <a:lstStyle/>
        <a:p>
          <a:endParaRPr lang="fr-CA"/>
        </a:p>
      </dgm:t>
    </dgm:pt>
    <dgm:pt modelId="{FE29FE70-8407-44F6-AAD5-CBC7C1AB62B0}" type="sibTrans" cxnId="{226F96BB-F521-4054-ADC1-6DF750871625}">
      <dgm:prSet/>
      <dgm:spPr/>
      <dgm:t>
        <a:bodyPr/>
        <a:lstStyle/>
        <a:p>
          <a:endParaRPr lang="fr-CA"/>
        </a:p>
      </dgm:t>
    </dgm:pt>
    <dgm:pt modelId="{A4BD55E1-AA90-4FF6-AEA2-60010D42C1F3}">
      <dgm:prSet phldrT="[Texte]"/>
      <dgm:spPr/>
      <dgm:t>
        <a:bodyPr/>
        <a:lstStyle/>
        <a:p>
          <a:r>
            <a:rPr lang="fr-CA" dirty="0"/>
            <a:t>Activité coopérative en équipe</a:t>
          </a:r>
        </a:p>
      </dgm:t>
    </dgm:pt>
    <dgm:pt modelId="{0B99235E-606A-4A58-AF8E-9355F5C03DD1}" type="parTrans" cxnId="{6D9B8B4B-239B-46BD-9FC2-7A27F06F3E2F}">
      <dgm:prSet/>
      <dgm:spPr/>
      <dgm:t>
        <a:bodyPr/>
        <a:lstStyle/>
        <a:p>
          <a:endParaRPr lang="fr-CA"/>
        </a:p>
      </dgm:t>
    </dgm:pt>
    <dgm:pt modelId="{32EC2349-F85B-409F-9799-31EF03A3E889}" type="sibTrans" cxnId="{6D9B8B4B-239B-46BD-9FC2-7A27F06F3E2F}">
      <dgm:prSet/>
      <dgm:spPr/>
      <dgm:t>
        <a:bodyPr/>
        <a:lstStyle/>
        <a:p>
          <a:endParaRPr lang="fr-CA"/>
        </a:p>
      </dgm:t>
    </dgm:pt>
    <dgm:pt modelId="{162F97DB-A049-4CDF-8388-3298C4A2DBD2}">
      <dgm:prSet phldrT="[Texte]"/>
      <dgm:spPr/>
      <dgm:t>
        <a:bodyPr/>
        <a:lstStyle/>
        <a:p>
          <a:r>
            <a:rPr lang="fr-CA" dirty="0"/>
            <a:t>Temps non-structuré</a:t>
          </a:r>
        </a:p>
      </dgm:t>
    </dgm:pt>
    <dgm:pt modelId="{6EDF9EF0-E856-4341-ACD5-FE7149DDEED6}" type="parTrans" cxnId="{9AC10B2F-9164-4B3C-B7A5-46D96438FD24}">
      <dgm:prSet/>
      <dgm:spPr/>
      <dgm:t>
        <a:bodyPr/>
        <a:lstStyle/>
        <a:p>
          <a:endParaRPr lang="fr-CA"/>
        </a:p>
      </dgm:t>
    </dgm:pt>
    <dgm:pt modelId="{745500D7-4CD8-44E0-8B75-B8C2E67E5753}" type="sibTrans" cxnId="{9AC10B2F-9164-4B3C-B7A5-46D96438FD24}">
      <dgm:prSet/>
      <dgm:spPr/>
      <dgm:t>
        <a:bodyPr/>
        <a:lstStyle/>
        <a:p>
          <a:endParaRPr lang="fr-CA"/>
        </a:p>
      </dgm:t>
    </dgm:pt>
    <dgm:pt modelId="{089A9A41-D2C1-44C7-AFFF-921B4AB87CB7}">
      <dgm:prSet phldrT="[Texte]"/>
      <dgm:spPr/>
      <dgm:t>
        <a:bodyPr/>
        <a:lstStyle/>
        <a:p>
          <a:endParaRPr lang="fr-CA" dirty="0"/>
        </a:p>
      </dgm:t>
    </dgm:pt>
    <dgm:pt modelId="{42952A70-360A-4F5C-8D3D-35947B0EA54D}" type="parTrans" cxnId="{C119C04B-182C-4AA8-9F04-6274239B6D30}">
      <dgm:prSet/>
      <dgm:spPr/>
      <dgm:t>
        <a:bodyPr/>
        <a:lstStyle/>
        <a:p>
          <a:endParaRPr lang="fr-CA"/>
        </a:p>
      </dgm:t>
    </dgm:pt>
    <dgm:pt modelId="{443F5187-ED6B-4DBF-B9D1-D9130072E034}" type="sibTrans" cxnId="{C119C04B-182C-4AA8-9F04-6274239B6D30}">
      <dgm:prSet/>
      <dgm:spPr/>
      <dgm:t>
        <a:bodyPr/>
        <a:lstStyle/>
        <a:p>
          <a:endParaRPr lang="fr-CA"/>
        </a:p>
      </dgm:t>
    </dgm:pt>
    <dgm:pt modelId="{557A0263-F382-4A62-AEB5-02D52888581D}">
      <dgm:prSet phldrT="[Texte]"/>
      <dgm:spPr/>
      <dgm:t>
        <a:bodyPr/>
        <a:lstStyle/>
        <a:p>
          <a:r>
            <a:rPr lang="fr-CA" dirty="0"/>
            <a:t>Fil conducteur</a:t>
          </a:r>
        </a:p>
      </dgm:t>
    </dgm:pt>
    <dgm:pt modelId="{41CBC5DB-582F-4E5C-8BD2-E4879CBF5B42}" type="parTrans" cxnId="{FB0FC9C3-B463-4C20-B2DB-514F45D3EBAB}">
      <dgm:prSet/>
      <dgm:spPr/>
      <dgm:t>
        <a:bodyPr/>
        <a:lstStyle/>
        <a:p>
          <a:endParaRPr lang="fr-CA"/>
        </a:p>
      </dgm:t>
    </dgm:pt>
    <dgm:pt modelId="{3D2FDCBE-76C6-4B14-9B5B-0B91EB59DD7D}" type="sibTrans" cxnId="{FB0FC9C3-B463-4C20-B2DB-514F45D3EBAB}">
      <dgm:prSet/>
      <dgm:spPr/>
      <dgm:t>
        <a:bodyPr/>
        <a:lstStyle/>
        <a:p>
          <a:endParaRPr lang="fr-CA"/>
        </a:p>
      </dgm:t>
    </dgm:pt>
    <dgm:pt modelId="{D9D36EED-6121-4691-9B24-75CD24C5D3A0}">
      <dgm:prSet phldrT="[Texte]"/>
      <dgm:spPr/>
      <dgm:t>
        <a:bodyPr/>
        <a:lstStyle/>
        <a:p>
          <a:r>
            <a:rPr lang="fr-CA" dirty="0"/>
            <a:t>Cercle d’ouverture et fermeture</a:t>
          </a:r>
        </a:p>
      </dgm:t>
    </dgm:pt>
    <dgm:pt modelId="{C68B66C6-350D-469E-8EB6-55ABB0A4B62C}" type="parTrans" cxnId="{EC030A69-5603-425D-881F-3B1E7A642DAB}">
      <dgm:prSet/>
      <dgm:spPr/>
      <dgm:t>
        <a:bodyPr/>
        <a:lstStyle/>
        <a:p>
          <a:endParaRPr lang="fr-CA"/>
        </a:p>
      </dgm:t>
    </dgm:pt>
    <dgm:pt modelId="{473167C6-5F72-4CF4-866E-8CC5D35CFEFE}" type="sibTrans" cxnId="{EC030A69-5603-425D-881F-3B1E7A642DAB}">
      <dgm:prSet/>
      <dgm:spPr/>
      <dgm:t>
        <a:bodyPr/>
        <a:lstStyle/>
        <a:p>
          <a:endParaRPr lang="fr-CA"/>
        </a:p>
      </dgm:t>
    </dgm:pt>
    <dgm:pt modelId="{ECD9CC16-0713-48F1-9B32-01519BA82EE7}">
      <dgm:prSet phldrT="[Texte]"/>
      <dgm:spPr/>
      <dgm:t>
        <a:bodyPr/>
        <a:lstStyle/>
        <a:p>
          <a:r>
            <a:rPr lang="fr-CA" dirty="0"/>
            <a:t>Retour (enfant-parent- communauté)</a:t>
          </a:r>
        </a:p>
      </dgm:t>
    </dgm:pt>
    <dgm:pt modelId="{16850C3D-8A11-4333-9084-97C13423092F}" type="parTrans" cxnId="{21EE5DC9-5408-4D40-A629-5EBAC145C3B6}">
      <dgm:prSet/>
      <dgm:spPr/>
      <dgm:t>
        <a:bodyPr/>
        <a:lstStyle/>
        <a:p>
          <a:endParaRPr lang="fr-CA"/>
        </a:p>
      </dgm:t>
    </dgm:pt>
    <dgm:pt modelId="{101ADFB9-9A11-48B4-82FE-A88597D721DF}" type="sibTrans" cxnId="{21EE5DC9-5408-4D40-A629-5EBAC145C3B6}">
      <dgm:prSet/>
      <dgm:spPr/>
      <dgm:t>
        <a:bodyPr/>
        <a:lstStyle/>
        <a:p>
          <a:endParaRPr lang="fr-CA"/>
        </a:p>
      </dgm:t>
    </dgm:pt>
    <dgm:pt modelId="{A6938A4E-7305-4F78-B4DB-9108BD4A90D9}">
      <dgm:prSet phldrT="[Texte]"/>
      <dgm:spPr/>
      <dgm:t>
        <a:bodyPr/>
        <a:lstStyle/>
        <a:p>
          <a:r>
            <a:rPr lang="fr-CA" dirty="0"/>
            <a:t>Exploration et découverte </a:t>
          </a:r>
        </a:p>
      </dgm:t>
    </dgm:pt>
    <dgm:pt modelId="{FA5C98F2-B6CF-4D78-BDD3-1881A9870979}" type="parTrans" cxnId="{77692925-F76A-4C86-A19C-71CE54152B11}">
      <dgm:prSet/>
      <dgm:spPr/>
      <dgm:t>
        <a:bodyPr/>
        <a:lstStyle/>
        <a:p>
          <a:endParaRPr lang="fr-CA"/>
        </a:p>
      </dgm:t>
    </dgm:pt>
    <dgm:pt modelId="{C1C548A0-D7B3-4842-ADCF-06A9EC00C8CD}" type="sibTrans" cxnId="{77692925-F76A-4C86-A19C-71CE54152B11}">
      <dgm:prSet/>
      <dgm:spPr/>
      <dgm:t>
        <a:bodyPr/>
        <a:lstStyle/>
        <a:p>
          <a:endParaRPr lang="fr-CA"/>
        </a:p>
      </dgm:t>
    </dgm:pt>
    <dgm:pt modelId="{07881036-13A7-4D6A-AB67-53710D946EF8}">
      <dgm:prSet phldrT="[Texte]"/>
      <dgm:spPr/>
      <dgm:t>
        <a:bodyPr/>
        <a:lstStyle/>
        <a:p>
          <a:r>
            <a:rPr lang="fr-CA" dirty="0"/>
            <a:t>solo</a:t>
          </a:r>
        </a:p>
      </dgm:t>
    </dgm:pt>
    <dgm:pt modelId="{77F59BC9-9ECA-4B19-8230-5415F3641733}" type="parTrans" cxnId="{602D5DC1-785A-4FAF-8C4B-9C2D23A41EA0}">
      <dgm:prSet/>
      <dgm:spPr/>
      <dgm:t>
        <a:bodyPr/>
        <a:lstStyle/>
        <a:p>
          <a:endParaRPr lang="fr-CA"/>
        </a:p>
      </dgm:t>
    </dgm:pt>
    <dgm:pt modelId="{5142FCB3-A68F-4FB0-8924-1100EE0EC293}" type="sibTrans" cxnId="{602D5DC1-785A-4FAF-8C4B-9C2D23A41EA0}">
      <dgm:prSet/>
      <dgm:spPr/>
      <dgm:t>
        <a:bodyPr/>
        <a:lstStyle/>
        <a:p>
          <a:endParaRPr lang="fr-CA"/>
        </a:p>
      </dgm:t>
    </dgm:pt>
    <dgm:pt modelId="{A481BFB5-11A9-44D5-829D-34DEE4DD6426}">
      <dgm:prSet phldrT="[Texte]"/>
      <dgm:spPr/>
      <dgm:t>
        <a:bodyPr/>
        <a:lstStyle/>
        <a:p>
          <a:endParaRPr lang="fr-CA" dirty="0"/>
        </a:p>
      </dgm:t>
    </dgm:pt>
    <dgm:pt modelId="{BC2080A8-4203-4125-B8EE-D25CFAEB5CF5}" type="parTrans" cxnId="{E4874CD4-BFD3-43A2-8DA4-EA550BB58373}">
      <dgm:prSet/>
      <dgm:spPr/>
      <dgm:t>
        <a:bodyPr/>
        <a:lstStyle/>
        <a:p>
          <a:endParaRPr lang="fr-CA"/>
        </a:p>
      </dgm:t>
    </dgm:pt>
    <dgm:pt modelId="{78CC639E-C846-4003-A146-88C8175F4FE1}" type="sibTrans" cxnId="{E4874CD4-BFD3-43A2-8DA4-EA550BB58373}">
      <dgm:prSet/>
      <dgm:spPr/>
      <dgm:t>
        <a:bodyPr/>
        <a:lstStyle/>
        <a:p>
          <a:endParaRPr lang="fr-CA"/>
        </a:p>
      </dgm:t>
    </dgm:pt>
    <dgm:pt modelId="{5F92079E-69EB-4E4E-AD77-D230B18713AE}">
      <dgm:prSet phldrT="[Texte]"/>
      <dgm:spPr/>
      <dgm:t>
        <a:bodyPr/>
        <a:lstStyle/>
        <a:p>
          <a:r>
            <a:rPr lang="fr-CA" dirty="0"/>
            <a:t>Art-nature</a:t>
          </a:r>
        </a:p>
      </dgm:t>
    </dgm:pt>
    <dgm:pt modelId="{7777EE9E-5564-47F6-9562-7951E895C3B8}" type="parTrans" cxnId="{7A4083D5-F476-434C-9499-FADC1FC4747D}">
      <dgm:prSet/>
      <dgm:spPr/>
      <dgm:t>
        <a:bodyPr/>
        <a:lstStyle/>
        <a:p>
          <a:endParaRPr lang="fr-CA"/>
        </a:p>
      </dgm:t>
    </dgm:pt>
    <dgm:pt modelId="{1484964C-FECA-4911-93D3-2216BAB7B814}" type="sibTrans" cxnId="{7A4083D5-F476-434C-9499-FADC1FC4747D}">
      <dgm:prSet/>
      <dgm:spPr/>
      <dgm:t>
        <a:bodyPr/>
        <a:lstStyle/>
        <a:p>
          <a:endParaRPr lang="fr-CA"/>
        </a:p>
      </dgm:t>
    </dgm:pt>
    <dgm:pt modelId="{F2C68092-2836-4468-AF1D-61F16666C3B9}">
      <dgm:prSet phldrT="[Texte]"/>
      <dgm:spPr/>
      <dgm:t>
        <a:bodyPr/>
        <a:lstStyle/>
        <a:p>
          <a:r>
            <a:rPr lang="fr-CA" dirty="0"/>
            <a:t>Imaginaire et affectif</a:t>
          </a:r>
        </a:p>
      </dgm:t>
    </dgm:pt>
    <dgm:pt modelId="{3B24FC68-A94A-4AC9-A187-4B9A79980E2D}" type="parTrans" cxnId="{3FD5D647-A85F-40BF-8C9A-1F0B577D3A76}">
      <dgm:prSet/>
      <dgm:spPr/>
      <dgm:t>
        <a:bodyPr/>
        <a:lstStyle/>
        <a:p>
          <a:endParaRPr lang="fr-CA"/>
        </a:p>
      </dgm:t>
    </dgm:pt>
    <dgm:pt modelId="{BC470CD2-C566-4F4D-93A7-DE85AD6499DE}" type="sibTrans" cxnId="{3FD5D647-A85F-40BF-8C9A-1F0B577D3A76}">
      <dgm:prSet/>
      <dgm:spPr/>
      <dgm:t>
        <a:bodyPr/>
        <a:lstStyle/>
        <a:p>
          <a:endParaRPr lang="fr-CA"/>
        </a:p>
      </dgm:t>
    </dgm:pt>
    <dgm:pt modelId="{185742FE-E6E2-4907-B530-35C7FA7C08EE}">
      <dgm:prSet phldrT="[Texte]"/>
      <dgm:spPr/>
      <dgm:t>
        <a:bodyPr/>
        <a:lstStyle/>
        <a:p>
          <a:r>
            <a:rPr lang="fr-CA" dirty="0"/>
            <a:t>Histoires, contes et chansons</a:t>
          </a:r>
        </a:p>
      </dgm:t>
    </dgm:pt>
    <dgm:pt modelId="{1186A8A7-52AC-4162-9E7D-E4FF1332666D}" type="parTrans" cxnId="{86B49CAC-1632-48F1-9DDE-071597EF1FB0}">
      <dgm:prSet/>
      <dgm:spPr/>
      <dgm:t>
        <a:bodyPr/>
        <a:lstStyle/>
        <a:p>
          <a:endParaRPr lang="fr-CA"/>
        </a:p>
      </dgm:t>
    </dgm:pt>
    <dgm:pt modelId="{6C9A2F43-5433-45E1-812D-AA04D1B18563}" type="sibTrans" cxnId="{86B49CAC-1632-48F1-9DDE-071597EF1FB0}">
      <dgm:prSet/>
      <dgm:spPr/>
      <dgm:t>
        <a:bodyPr/>
        <a:lstStyle/>
        <a:p>
          <a:endParaRPr lang="fr-CA"/>
        </a:p>
      </dgm:t>
    </dgm:pt>
    <dgm:pt modelId="{60F6BB6A-3357-46B3-A8D7-DA8C26FEA28D}">
      <dgm:prSet phldrT="[Texte]"/>
      <dgm:spPr/>
      <dgm:t>
        <a:bodyPr/>
        <a:lstStyle/>
        <a:p>
          <a:endParaRPr lang="fr-CA" dirty="0"/>
        </a:p>
      </dgm:t>
    </dgm:pt>
    <dgm:pt modelId="{183B3DFC-F41A-43AF-80BC-3F674E3FE72C}" type="parTrans" cxnId="{51302F6D-79A0-409F-8992-093BADED01A9}">
      <dgm:prSet/>
      <dgm:spPr/>
      <dgm:t>
        <a:bodyPr/>
        <a:lstStyle/>
        <a:p>
          <a:endParaRPr lang="fr-CA"/>
        </a:p>
      </dgm:t>
    </dgm:pt>
    <dgm:pt modelId="{994AEF68-676F-40E3-A288-18E0F79CDF86}" type="sibTrans" cxnId="{51302F6D-79A0-409F-8992-093BADED01A9}">
      <dgm:prSet/>
      <dgm:spPr/>
      <dgm:t>
        <a:bodyPr/>
        <a:lstStyle/>
        <a:p>
          <a:endParaRPr lang="fr-CA"/>
        </a:p>
      </dgm:t>
    </dgm:pt>
    <dgm:pt modelId="{AC1D3B29-3A92-4597-BA6E-CCE7134737BE}">
      <dgm:prSet phldrT="[Texte]"/>
      <dgm:spPr/>
      <dgm:t>
        <a:bodyPr/>
        <a:lstStyle/>
        <a:p>
          <a:r>
            <a:rPr lang="fr-CA" dirty="0"/>
            <a:t>Développement de l’autogestion face aux éléments pour être plus à l’aise en nature</a:t>
          </a:r>
        </a:p>
      </dgm:t>
    </dgm:pt>
    <dgm:pt modelId="{0948DB90-5CFD-48CC-B83B-787181015743}" type="parTrans" cxnId="{2393A62A-944E-4515-B6E6-58CFB458140C}">
      <dgm:prSet/>
      <dgm:spPr/>
      <dgm:t>
        <a:bodyPr/>
        <a:lstStyle/>
        <a:p>
          <a:endParaRPr lang="fr-CA"/>
        </a:p>
      </dgm:t>
    </dgm:pt>
    <dgm:pt modelId="{5476AF3D-DE29-4B6D-9A98-01119CF40915}" type="sibTrans" cxnId="{2393A62A-944E-4515-B6E6-58CFB458140C}">
      <dgm:prSet/>
      <dgm:spPr/>
      <dgm:t>
        <a:bodyPr/>
        <a:lstStyle/>
        <a:p>
          <a:endParaRPr lang="fr-CA"/>
        </a:p>
      </dgm:t>
    </dgm:pt>
    <dgm:pt modelId="{77A872F7-883D-4B9C-B061-BDA4BE745FBA}" type="pres">
      <dgm:prSet presAssocID="{611A5628-2B9D-459D-AC96-3033708BB4A5}" presName="Name0" presStyleCnt="0">
        <dgm:presLayoutVars>
          <dgm:dir/>
          <dgm:animLvl val="lvl"/>
          <dgm:resizeHandles val="exact"/>
        </dgm:presLayoutVars>
      </dgm:prSet>
      <dgm:spPr/>
      <dgm:t>
        <a:bodyPr/>
        <a:lstStyle/>
        <a:p>
          <a:endParaRPr lang="fr-CA"/>
        </a:p>
      </dgm:t>
    </dgm:pt>
    <dgm:pt modelId="{99AE75ED-CF1F-4092-BFE9-A813A20BD39C}" type="pres">
      <dgm:prSet presAssocID="{80369AB0-AD85-4D97-B947-74385A78F082}" presName="composite" presStyleCnt="0"/>
      <dgm:spPr/>
    </dgm:pt>
    <dgm:pt modelId="{0CF91B45-B600-47DD-AAF5-9712CF4F4CE3}" type="pres">
      <dgm:prSet presAssocID="{80369AB0-AD85-4D97-B947-74385A78F082}" presName="parTx" presStyleLbl="alignNode1" presStyleIdx="0" presStyleCnt="4">
        <dgm:presLayoutVars>
          <dgm:chMax val="0"/>
          <dgm:chPref val="0"/>
          <dgm:bulletEnabled val="1"/>
        </dgm:presLayoutVars>
      </dgm:prSet>
      <dgm:spPr/>
      <dgm:t>
        <a:bodyPr/>
        <a:lstStyle/>
        <a:p>
          <a:endParaRPr lang="fr-CA"/>
        </a:p>
      </dgm:t>
    </dgm:pt>
    <dgm:pt modelId="{079F4319-B73C-4C73-9CB8-C31A31B9E1B3}" type="pres">
      <dgm:prSet presAssocID="{80369AB0-AD85-4D97-B947-74385A78F082}" presName="desTx" presStyleLbl="alignAccFollowNode1" presStyleIdx="0" presStyleCnt="4">
        <dgm:presLayoutVars>
          <dgm:bulletEnabled val="1"/>
        </dgm:presLayoutVars>
      </dgm:prSet>
      <dgm:spPr/>
      <dgm:t>
        <a:bodyPr/>
        <a:lstStyle/>
        <a:p>
          <a:endParaRPr lang="fr-CA"/>
        </a:p>
      </dgm:t>
    </dgm:pt>
    <dgm:pt modelId="{8F1DCCD3-F511-4A69-8C41-F9B752D395C2}" type="pres">
      <dgm:prSet presAssocID="{76B7C5D8-B17F-4815-B84E-4001C56D9CE8}" presName="space" presStyleCnt="0"/>
      <dgm:spPr/>
    </dgm:pt>
    <dgm:pt modelId="{18D548D2-B879-48D1-9853-7990E255A12D}" type="pres">
      <dgm:prSet presAssocID="{07E558DF-72DB-4619-928B-E679056A49E2}" presName="composite" presStyleCnt="0"/>
      <dgm:spPr/>
    </dgm:pt>
    <dgm:pt modelId="{49D444F2-B2D9-4535-BE43-73723287AA7B}" type="pres">
      <dgm:prSet presAssocID="{07E558DF-72DB-4619-928B-E679056A49E2}" presName="parTx" presStyleLbl="alignNode1" presStyleIdx="1" presStyleCnt="4">
        <dgm:presLayoutVars>
          <dgm:chMax val="0"/>
          <dgm:chPref val="0"/>
          <dgm:bulletEnabled val="1"/>
        </dgm:presLayoutVars>
      </dgm:prSet>
      <dgm:spPr/>
      <dgm:t>
        <a:bodyPr/>
        <a:lstStyle/>
        <a:p>
          <a:endParaRPr lang="fr-CA"/>
        </a:p>
      </dgm:t>
    </dgm:pt>
    <dgm:pt modelId="{D1E23D6B-09C7-4A95-807C-A2973E914541}" type="pres">
      <dgm:prSet presAssocID="{07E558DF-72DB-4619-928B-E679056A49E2}" presName="desTx" presStyleLbl="alignAccFollowNode1" presStyleIdx="1" presStyleCnt="4">
        <dgm:presLayoutVars>
          <dgm:bulletEnabled val="1"/>
        </dgm:presLayoutVars>
      </dgm:prSet>
      <dgm:spPr/>
      <dgm:t>
        <a:bodyPr/>
        <a:lstStyle/>
        <a:p>
          <a:endParaRPr lang="fr-CA"/>
        </a:p>
      </dgm:t>
    </dgm:pt>
    <dgm:pt modelId="{ED669D98-250B-4897-97C1-A85E9986EFB5}" type="pres">
      <dgm:prSet presAssocID="{0C1ED088-9995-4A57-BB03-1B8EA4C8EB37}" presName="space" presStyleCnt="0"/>
      <dgm:spPr/>
    </dgm:pt>
    <dgm:pt modelId="{28900D9E-15C4-4368-998F-D61DA9D9DC33}" type="pres">
      <dgm:prSet presAssocID="{C555D1EB-4961-42E7-9AF7-80C81BD8AE55}" presName="composite" presStyleCnt="0"/>
      <dgm:spPr/>
    </dgm:pt>
    <dgm:pt modelId="{67F41F5A-F5CF-4491-ADB0-F2ECB9435B2E}" type="pres">
      <dgm:prSet presAssocID="{C555D1EB-4961-42E7-9AF7-80C81BD8AE55}" presName="parTx" presStyleLbl="alignNode1" presStyleIdx="2" presStyleCnt="4">
        <dgm:presLayoutVars>
          <dgm:chMax val="0"/>
          <dgm:chPref val="0"/>
          <dgm:bulletEnabled val="1"/>
        </dgm:presLayoutVars>
      </dgm:prSet>
      <dgm:spPr/>
      <dgm:t>
        <a:bodyPr/>
        <a:lstStyle/>
        <a:p>
          <a:endParaRPr lang="fr-CA"/>
        </a:p>
      </dgm:t>
    </dgm:pt>
    <dgm:pt modelId="{C2185560-7100-4791-8BC2-A13F2B9A8BFA}" type="pres">
      <dgm:prSet presAssocID="{C555D1EB-4961-42E7-9AF7-80C81BD8AE55}" presName="desTx" presStyleLbl="alignAccFollowNode1" presStyleIdx="2" presStyleCnt="4">
        <dgm:presLayoutVars>
          <dgm:bulletEnabled val="1"/>
        </dgm:presLayoutVars>
      </dgm:prSet>
      <dgm:spPr/>
      <dgm:t>
        <a:bodyPr/>
        <a:lstStyle/>
        <a:p>
          <a:endParaRPr lang="fr-CA"/>
        </a:p>
      </dgm:t>
    </dgm:pt>
    <dgm:pt modelId="{6C05FF59-D23A-4E79-AFBB-2479BC21E07D}" type="pres">
      <dgm:prSet presAssocID="{4913AB0F-C52E-42FB-BA36-0A1A160A9E0E}" presName="space" presStyleCnt="0"/>
      <dgm:spPr/>
    </dgm:pt>
    <dgm:pt modelId="{2C947CCC-AE01-4459-9077-0A2DA13FB6AB}" type="pres">
      <dgm:prSet presAssocID="{6571FD41-0D1A-4796-919C-B2E28E218AB7}" presName="composite" presStyleCnt="0"/>
      <dgm:spPr/>
    </dgm:pt>
    <dgm:pt modelId="{22537779-C2BB-4A17-9F18-FF0BF9C23D44}" type="pres">
      <dgm:prSet presAssocID="{6571FD41-0D1A-4796-919C-B2E28E218AB7}" presName="parTx" presStyleLbl="alignNode1" presStyleIdx="3" presStyleCnt="4">
        <dgm:presLayoutVars>
          <dgm:chMax val="0"/>
          <dgm:chPref val="0"/>
          <dgm:bulletEnabled val="1"/>
        </dgm:presLayoutVars>
      </dgm:prSet>
      <dgm:spPr/>
      <dgm:t>
        <a:bodyPr/>
        <a:lstStyle/>
        <a:p>
          <a:endParaRPr lang="fr-CA"/>
        </a:p>
      </dgm:t>
    </dgm:pt>
    <dgm:pt modelId="{64768E35-6B64-45A4-99A6-8F5E5F0E690E}" type="pres">
      <dgm:prSet presAssocID="{6571FD41-0D1A-4796-919C-B2E28E218AB7}" presName="desTx" presStyleLbl="alignAccFollowNode1" presStyleIdx="3" presStyleCnt="4">
        <dgm:presLayoutVars>
          <dgm:bulletEnabled val="1"/>
        </dgm:presLayoutVars>
      </dgm:prSet>
      <dgm:spPr/>
      <dgm:t>
        <a:bodyPr/>
        <a:lstStyle/>
        <a:p>
          <a:endParaRPr lang="fr-CA"/>
        </a:p>
      </dgm:t>
    </dgm:pt>
  </dgm:ptLst>
  <dgm:cxnLst>
    <dgm:cxn modelId="{1C24DA31-3AB5-4DBD-9A04-9FB8EEA6C348}" type="presOf" srcId="{80369AB0-AD85-4D97-B947-74385A78F082}" destId="{0CF91B45-B600-47DD-AAF5-9712CF4F4CE3}" srcOrd="0" destOrd="0" presId="urn:microsoft.com/office/officeart/2005/8/layout/hList1"/>
    <dgm:cxn modelId="{41715BB5-41B6-4BD6-997B-DA0E6CAE596F}" srcId="{C555D1EB-4961-42E7-9AF7-80C81BD8AE55}" destId="{AD28E516-DC35-44AB-98D6-0DA76A42D207}" srcOrd="0" destOrd="0" parTransId="{CD9348E0-E7D6-4B75-9CAB-420E128F7011}" sibTransId="{022EBEBE-A077-489C-B3CA-9C11FDC28C2E}"/>
    <dgm:cxn modelId="{55AFEB58-EA10-4BC0-BE65-C854CA87B476}" type="presOf" srcId="{DFB9AACA-6955-4DC2-93E5-6E7DAA6000F8}" destId="{079F4319-B73C-4C73-9CB8-C31A31B9E1B3}" srcOrd="0" destOrd="0" presId="urn:microsoft.com/office/officeart/2005/8/layout/hList1"/>
    <dgm:cxn modelId="{F0ED701A-6990-4CCC-A4B4-0816ADA63A9A}" srcId="{611A5628-2B9D-459D-AC96-3033708BB4A5}" destId="{07E558DF-72DB-4619-928B-E679056A49E2}" srcOrd="1" destOrd="0" parTransId="{9A9C1808-3A90-42AF-A321-8AFF9209EC10}" sibTransId="{0C1ED088-9995-4A57-BB03-1B8EA4C8EB37}"/>
    <dgm:cxn modelId="{5B1FA7DA-6FA9-4710-A976-12A1688678DB}" type="presOf" srcId="{6571FD41-0D1A-4796-919C-B2E28E218AB7}" destId="{22537779-C2BB-4A17-9F18-FF0BF9C23D44}" srcOrd="0" destOrd="0" presId="urn:microsoft.com/office/officeart/2005/8/layout/hList1"/>
    <dgm:cxn modelId="{3FD5D647-A85F-40BF-8C9A-1F0B577D3A76}" srcId="{C555D1EB-4961-42E7-9AF7-80C81BD8AE55}" destId="{F2C68092-2836-4468-AF1D-61F16666C3B9}" srcOrd="3" destOrd="0" parTransId="{3B24FC68-A94A-4AC9-A187-4B9A79980E2D}" sibTransId="{BC470CD2-C566-4F4D-93A7-DE85AD6499DE}"/>
    <dgm:cxn modelId="{51302F6D-79A0-409F-8992-093BADED01A9}" srcId="{6571FD41-0D1A-4796-919C-B2E28E218AB7}" destId="{60F6BB6A-3357-46B3-A8D7-DA8C26FEA28D}" srcOrd="4" destOrd="0" parTransId="{183B3DFC-F41A-43AF-80BC-3F674E3FE72C}" sibTransId="{994AEF68-676F-40E3-A288-18E0F79CDF86}"/>
    <dgm:cxn modelId="{0FA1A9FD-C3FB-4E89-B2A4-7925103F5584}" type="presOf" srcId="{AD28E516-DC35-44AB-98D6-0DA76A42D207}" destId="{C2185560-7100-4791-8BC2-A13F2B9A8BFA}" srcOrd="0" destOrd="0" presId="urn:microsoft.com/office/officeart/2005/8/layout/hList1"/>
    <dgm:cxn modelId="{38EEDF62-B334-4714-88C6-2D86350A187A}" srcId="{07E558DF-72DB-4619-928B-E679056A49E2}" destId="{99FF62FB-74CA-4EAC-864F-D81D7AEE4DF9}" srcOrd="0" destOrd="0" parTransId="{724A3220-BC05-4DFF-98AF-D46004C02F57}" sibTransId="{E38AD12E-BD49-41D9-BBE9-B689AD4FE0AF}"/>
    <dgm:cxn modelId="{74F09B68-F5C6-4E8C-9913-AC71B89C23CE}" type="presOf" srcId="{A4BD55E1-AA90-4FF6-AEA2-60010D42C1F3}" destId="{64768E35-6B64-45A4-99A6-8F5E5F0E690E}" srcOrd="0" destOrd="1" presId="urn:microsoft.com/office/officeart/2005/8/layout/hList1"/>
    <dgm:cxn modelId="{31DC0437-AC6E-419B-9C0F-FDDE844009A2}" srcId="{611A5628-2B9D-459D-AC96-3033708BB4A5}" destId="{80369AB0-AD85-4D97-B947-74385A78F082}" srcOrd="0" destOrd="0" parTransId="{E7B81FEA-2D83-4FBB-8E79-44DD72012A46}" sibTransId="{76B7C5D8-B17F-4815-B84E-4001C56D9CE8}"/>
    <dgm:cxn modelId="{E565CB19-F12F-421C-BE09-9175F3084CAE}" type="presOf" srcId="{D9D36EED-6121-4691-9B24-75CD24C5D3A0}" destId="{079F4319-B73C-4C73-9CB8-C31A31B9E1B3}" srcOrd="0" destOrd="2" presId="urn:microsoft.com/office/officeart/2005/8/layout/hList1"/>
    <dgm:cxn modelId="{8058E8B7-D1D9-490D-BC98-0C2ED9A721CC}" type="presOf" srcId="{089A9A41-D2C1-44C7-AFFF-921B4AB87CB7}" destId="{C2185560-7100-4791-8BC2-A13F2B9A8BFA}" srcOrd="0" destOrd="6" presId="urn:microsoft.com/office/officeart/2005/8/layout/hList1"/>
    <dgm:cxn modelId="{E4874CD4-BFD3-43A2-8DA4-EA550BB58373}" srcId="{C555D1EB-4961-42E7-9AF7-80C81BD8AE55}" destId="{A481BFB5-11A9-44D5-829D-34DEE4DD6426}" srcOrd="5" destOrd="0" parTransId="{BC2080A8-4203-4125-B8EE-D25CFAEB5CF5}" sibTransId="{78CC639E-C846-4003-A146-88C8175F4FE1}"/>
    <dgm:cxn modelId="{14BC046E-27A3-4810-810B-9A95FC6A1705}" srcId="{07E558DF-72DB-4619-928B-E679056A49E2}" destId="{7672DF0C-4A15-445E-A9B5-4C0A574E66CA}" srcOrd="2" destOrd="0" parTransId="{1D0177CF-2B9D-45C9-A672-86C9E554245C}" sibTransId="{538676CD-71BF-42FE-8857-03B76FF90CBA}"/>
    <dgm:cxn modelId="{EE9A9641-E1CB-4E95-9C23-36C87F93E7CC}" type="presOf" srcId="{884382E7-D94A-4ED8-A77C-845AAF445523}" destId="{C2185560-7100-4791-8BC2-A13F2B9A8BFA}" srcOrd="0" destOrd="1" presId="urn:microsoft.com/office/officeart/2005/8/layout/hList1"/>
    <dgm:cxn modelId="{29CA877F-C1DE-4AF7-9816-BE68DC98AE09}" type="presOf" srcId="{ECD9CC16-0713-48F1-9B32-01519BA82EE7}" destId="{079F4319-B73C-4C73-9CB8-C31A31B9E1B3}" srcOrd="0" destOrd="3" presId="urn:microsoft.com/office/officeart/2005/8/layout/hList1"/>
    <dgm:cxn modelId="{89F7ECEB-C9A6-4B04-9507-E8A220897F40}" type="presOf" srcId="{F2C68092-2836-4468-AF1D-61F16666C3B9}" destId="{C2185560-7100-4791-8BC2-A13F2B9A8BFA}" srcOrd="0" destOrd="3" presId="urn:microsoft.com/office/officeart/2005/8/layout/hList1"/>
    <dgm:cxn modelId="{FB0FC9C3-B463-4C20-B2DB-514F45D3EBAB}" srcId="{80369AB0-AD85-4D97-B947-74385A78F082}" destId="{557A0263-F382-4A62-AEB5-02D52888581D}" srcOrd="1" destOrd="0" parTransId="{41CBC5DB-582F-4E5C-8BD2-E4879CBF5B42}" sibTransId="{3D2FDCBE-76C6-4B14-9B5B-0B91EB59DD7D}"/>
    <dgm:cxn modelId="{B85E6080-BBB9-4DF6-B542-A72E613A2A8E}" type="presOf" srcId="{A481BFB5-11A9-44D5-829D-34DEE4DD6426}" destId="{C2185560-7100-4791-8BC2-A13F2B9A8BFA}" srcOrd="0" destOrd="5" presId="urn:microsoft.com/office/officeart/2005/8/layout/hList1"/>
    <dgm:cxn modelId="{65F328CC-9998-44F4-A4D2-381319F1CB11}" type="presOf" srcId="{611A5628-2B9D-459D-AC96-3033708BB4A5}" destId="{77A872F7-883D-4B9C-B061-BDA4BE745FBA}" srcOrd="0" destOrd="0" presId="urn:microsoft.com/office/officeart/2005/8/layout/hList1"/>
    <dgm:cxn modelId="{3DF1F4F3-5FA3-4DC4-8718-266FEFE0B62E}" srcId="{611A5628-2B9D-459D-AC96-3033708BB4A5}" destId="{6571FD41-0D1A-4796-919C-B2E28E218AB7}" srcOrd="3" destOrd="0" parTransId="{91D9CE7B-1B88-40AA-BA40-C8E8DC59E9C6}" sibTransId="{BB84D3E1-48D0-4647-B75F-C48C9E35D4F1}"/>
    <dgm:cxn modelId="{0DB5A228-4A0E-42AC-A787-7E9544373566}" type="presOf" srcId="{AC1D3B29-3A92-4597-BA6E-CCE7134737BE}" destId="{64768E35-6B64-45A4-99A6-8F5E5F0E690E}" srcOrd="0" destOrd="3" presId="urn:microsoft.com/office/officeart/2005/8/layout/hList1"/>
    <dgm:cxn modelId="{C44BCB43-6B36-49DC-BE64-7C7ED2C34BCE}" type="presOf" srcId="{07E558DF-72DB-4619-928B-E679056A49E2}" destId="{49D444F2-B2D9-4535-BE43-73723287AA7B}" srcOrd="0" destOrd="0" presId="urn:microsoft.com/office/officeart/2005/8/layout/hList1"/>
    <dgm:cxn modelId="{14DA4CFF-2456-43E0-9820-42DC10E6236B}" srcId="{6571FD41-0D1A-4796-919C-B2E28E218AB7}" destId="{22427610-B948-4939-A0E4-C7777D4E88D5}" srcOrd="0" destOrd="0" parTransId="{C01532AC-92A9-4BA9-A007-51433063CE55}" sibTransId="{7A531C25-4E11-4A0D-A4DE-867031C81805}"/>
    <dgm:cxn modelId="{2393A62A-944E-4515-B6E6-58CFB458140C}" srcId="{6571FD41-0D1A-4796-919C-B2E28E218AB7}" destId="{AC1D3B29-3A92-4597-BA6E-CCE7134737BE}" srcOrd="3" destOrd="0" parTransId="{0948DB90-5CFD-48CC-B83B-787181015743}" sibTransId="{5476AF3D-DE29-4B6D-9A98-01119CF40915}"/>
    <dgm:cxn modelId="{3681E329-8728-4879-A32F-226645F4A6D5}" srcId="{C555D1EB-4961-42E7-9AF7-80C81BD8AE55}" destId="{884382E7-D94A-4ED8-A77C-845AAF445523}" srcOrd="1" destOrd="0" parTransId="{69A2A19E-5274-4B59-837B-CB82BF9AAF0B}" sibTransId="{A28377D6-06B6-4465-9CC5-83894D18848B}"/>
    <dgm:cxn modelId="{77692925-F76A-4C86-A19C-71CE54152B11}" srcId="{07E558DF-72DB-4619-928B-E679056A49E2}" destId="{A6938A4E-7305-4F78-B4DB-9108BD4A90D9}" srcOrd="1" destOrd="0" parTransId="{FA5C98F2-B6CF-4D78-BDD3-1881A9870979}" sibTransId="{C1C548A0-D7B3-4842-ADCF-06A9EC00C8CD}"/>
    <dgm:cxn modelId="{EC030A69-5603-425D-881F-3B1E7A642DAB}" srcId="{80369AB0-AD85-4D97-B947-74385A78F082}" destId="{D9D36EED-6121-4691-9B24-75CD24C5D3A0}" srcOrd="2" destOrd="0" parTransId="{C68B66C6-350D-469E-8EB6-55ABB0A4B62C}" sibTransId="{473167C6-5F72-4CF4-866E-8CC5D35CFEFE}"/>
    <dgm:cxn modelId="{6D9B8B4B-239B-46BD-9FC2-7A27F06F3E2F}" srcId="{6571FD41-0D1A-4796-919C-B2E28E218AB7}" destId="{A4BD55E1-AA90-4FF6-AEA2-60010D42C1F3}" srcOrd="1" destOrd="0" parTransId="{0B99235E-606A-4A58-AF8E-9355F5C03DD1}" sibTransId="{32EC2349-F85B-409F-9799-31EF03A3E889}"/>
    <dgm:cxn modelId="{86B49CAC-1632-48F1-9DDE-071597EF1FB0}" srcId="{C555D1EB-4961-42E7-9AF7-80C81BD8AE55}" destId="{185742FE-E6E2-4907-B530-35C7FA7C08EE}" srcOrd="4" destOrd="0" parTransId="{1186A8A7-52AC-4162-9E7D-E4FF1332666D}" sibTransId="{6C9A2F43-5433-45E1-812D-AA04D1B18563}"/>
    <dgm:cxn modelId="{02B7A4FE-EB42-4646-96AC-4BDDBA02FCAA}" srcId="{80369AB0-AD85-4D97-B947-74385A78F082}" destId="{DFB9AACA-6955-4DC2-93E5-6E7DAA6000F8}" srcOrd="0" destOrd="0" parTransId="{626FB8DA-67EB-483C-812B-3C468F5775B4}" sibTransId="{DF8BFD68-F51A-417D-8DBF-03BC2E305F68}"/>
    <dgm:cxn modelId="{EC93637C-B163-40A9-9841-5D3BBB3B3D69}" type="presOf" srcId="{7672DF0C-4A15-445E-A9B5-4C0A574E66CA}" destId="{D1E23D6B-09C7-4A95-807C-A2973E914541}" srcOrd="0" destOrd="2" presId="urn:microsoft.com/office/officeart/2005/8/layout/hList1"/>
    <dgm:cxn modelId="{1E873555-EB96-413E-B731-AC6BB1CD1492}" type="presOf" srcId="{744F86A6-0EC1-48C1-BB7C-01CEC96622AF}" destId="{64768E35-6B64-45A4-99A6-8F5E5F0E690E}" srcOrd="0" destOrd="5" presId="urn:microsoft.com/office/officeart/2005/8/layout/hList1"/>
    <dgm:cxn modelId="{226F96BB-F521-4054-ADC1-6DF750871625}" srcId="{6571FD41-0D1A-4796-919C-B2E28E218AB7}" destId="{744F86A6-0EC1-48C1-BB7C-01CEC96622AF}" srcOrd="5" destOrd="0" parTransId="{AD09F333-6978-4D57-8A8B-66D96121FD17}" sibTransId="{FE29FE70-8407-44F6-AAD5-CBC7C1AB62B0}"/>
    <dgm:cxn modelId="{C119C04B-182C-4AA8-9F04-6274239B6D30}" srcId="{C555D1EB-4961-42E7-9AF7-80C81BD8AE55}" destId="{089A9A41-D2C1-44C7-AFFF-921B4AB87CB7}" srcOrd="6" destOrd="0" parTransId="{42952A70-360A-4F5C-8D3D-35947B0EA54D}" sibTransId="{443F5187-ED6B-4DBF-B9D1-D9130072E034}"/>
    <dgm:cxn modelId="{21EE5DC9-5408-4D40-A629-5EBAC145C3B6}" srcId="{80369AB0-AD85-4D97-B947-74385A78F082}" destId="{ECD9CC16-0713-48F1-9B32-01519BA82EE7}" srcOrd="3" destOrd="0" parTransId="{16850C3D-8A11-4333-9084-97C13423092F}" sibTransId="{101ADFB9-9A11-48B4-82FE-A88597D721DF}"/>
    <dgm:cxn modelId="{602D5DC1-785A-4FAF-8C4B-9C2D23A41EA0}" srcId="{07E558DF-72DB-4619-928B-E679056A49E2}" destId="{07881036-13A7-4D6A-AB67-53710D946EF8}" srcOrd="3" destOrd="0" parTransId="{77F59BC9-9ECA-4B19-8230-5415F3641733}" sibTransId="{5142FCB3-A68F-4FB0-8924-1100EE0EC293}"/>
    <dgm:cxn modelId="{5C32E685-5030-49C1-961F-27940E80BDED}" type="presOf" srcId="{60F6BB6A-3357-46B3-A8D7-DA8C26FEA28D}" destId="{64768E35-6B64-45A4-99A6-8F5E5F0E690E}" srcOrd="0" destOrd="4" presId="urn:microsoft.com/office/officeart/2005/8/layout/hList1"/>
    <dgm:cxn modelId="{7A4083D5-F476-434C-9499-FADC1FC4747D}" srcId="{C555D1EB-4961-42E7-9AF7-80C81BD8AE55}" destId="{5F92079E-69EB-4E4E-AD77-D230B18713AE}" srcOrd="2" destOrd="0" parTransId="{7777EE9E-5564-47F6-9562-7951E895C3B8}" sibTransId="{1484964C-FECA-4911-93D3-2216BAB7B814}"/>
    <dgm:cxn modelId="{09A78D36-F893-42CB-9D12-F6CE12A75269}" type="presOf" srcId="{99FF62FB-74CA-4EAC-864F-D81D7AEE4DF9}" destId="{D1E23D6B-09C7-4A95-807C-A2973E914541}" srcOrd="0" destOrd="0" presId="urn:microsoft.com/office/officeart/2005/8/layout/hList1"/>
    <dgm:cxn modelId="{B2B3619B-35FA-40ED-9319-429F465289D3}" type="presOf" srcId="{185742FE-E6E2-4907-B530-35C7FA7C08EE}" destId="{C2185560-7100-4791-8BC2-A13F2B9A8BFA}" srcOrd="0" destOrd="4" presId="urn:microsoft.com/office/officeart/2005/8/layout/hList1"/>
    <dgm:cxn modelId="{5DAE924F-AA45-4C71-BA75-B589E239AF9A}" type="presOf" srcId="{07881036-13A7-4D6A-AB67-53710D946EF8}" destId="{D1E23D6B-09C7-4A95-807C-A2973E914541}" srcOrd="0" destOrd="3" presId="urn:microsoft.com/office/officeart/2005/8/layout/hList1"/>
    <dgm:cxn modelId="{ABF45D9D-5C7E-47E5-96BD-29EEDBA84822}" type="presOf" srcId="{557A0263-F382-4A62-AEB5-02D52888581D}" destId="{079F4319-B73C-4C73-9CB8-C31A31B9E1B3}" srcOrd="0" destOrd="1" presId="urn:microsoft.com/office/officeart/2005/8/layout/hList1"/>
    <dgm:cxn modelId="{9AC10B2F-9164-4B3C-B7A5-46D96438FD24}" srcId="{6571FD41-0D1A-4796-919C-B2E28E218AB7}" destId="{162F97DB-A049-4CDF-8388-3298C4A2DBD2}" srcOrd="2" destOrd="0" parTransId="{6EDF9EF0-E856-4341-ACD5-FE7149DDEED6}" sibTransId="{745500D7-4CD8-44E0-8B75-B8C2E67E5753}"/>
    <dgm:cxn modelId="{C7A1A646-BAA0-4706-B254-C2DCC2EDFA9D}" type="presOf" srcId="{A6938A4E-7305-4F78-B4DB-9108BD4A90D9}" destId="{D1E23D6B-09C7-4A95-807C-A2973E914541}" srcOrd="0" destOrd="1" presId="urn:microsoft.com/office/officeart/2005/8/layout/hList1"/>
    <dgm:cxn modelId="{D984FF2C-C2E0-4C21-B4AA-4DAE6B4C6F9D}" type="presOf" srcId="{162F97DB-A049-4CDF-8388-3298C4A2DBD2}" destId="{64768E35-6B64-45A4-99A6-8F5E5F0E690E}" srcOrd="0" destOrd="2" presId="urn:microsoft.com/office/officeart/2005/8/layout/hList1"/>
    <dgm:cxn modelId="{EB656E6C-CD28-471F-B29B-0EAB93DE2388}" type="presOf" srcId="{22427610-B948-4939-A0E4-C7777D4E88D5}" destId="{64768E35-6B64-45A4-99A6-8F5E5F0E690E}" srcOrd="0" destOrd="0" presId="urn:microsoft.com/office/officeart/2005/8/layout/hList1"/>
    <dgm:cxn modelId="{CEB8930E-8D77-42F5-8184-2F6740C63453}" type="presOf" srcId="{C555D1EB-4961-42E7-9AF7-80C81BD8AE55}" destId="{67F41F5A-F5CF-4491-ADB0-F2ECB9435B2E}" srcOrd="0" destOrd="0" presId="urn:microsoft.com/office/officeart/2005/8/layout/hList1"/>
    <dgm:cxn modelId="{A0BE777B-E536-4B3B-B603-F73786D6953C}" srcId="{611A5628-2B9D-459D-AC96-3033708BB4A5}" destId="{C555D1EB-4961-42E7-9AF7-80C81BD8AE55}" srcOrd="2" destOrd="0" parTransId="{403E98D8-9D7A-43DC-8ED1-858A877FC33E}" sibTransId="{4913AB0F-C52E-42FB-BA36-0A1A160A9E0E}"/>
    <dgm:cxn modelId="{8AD9A784-60F8-4BE9-8057-AA54CD3EB2E6}" type="presOf" srcId="{5F92079E-69EB-4E4E-AD77-D230B18713AE}" destId="{C2185560-7100-4791-8BC2-A13F2B9A8BFA}" srcOrd="0" destOrd="2" presId="urn:microsoft.com/office/officeart/2005/8/layout/hList1"/>
    <dgm:cxn modelId="{EA64916C-BE37-49B4-9B8F-296946722097}" type="presParOf" srcId="{77A872F7-883D-4B9C-B061-BDA4BE745FBA}" destId="{99AE75ED-CF1F-4092-BFE9-A813A20BD39C}" srcOrd="0" destOrd="0" presId="urn:microsoft.com/office/officeart/2005/8/layout/hList1"/>
    <dgm:cxn modelId="{37ADCC08-D476-4CD7-AD19-7386FD0C5575}" type="presParOf" srcId="{99AE75ED-CF1F-4092-BFE9-A813A20BD39C}" destId="{0CF91B45-B600-47DD-AAF5-9712CF4F4CE3}" srcOrd="0" destOrd="0" presId="urn:microsoft.com/office/officeart/2005/8/layout/hList1"/>
    <dgm:cxn modelId="{70E4A88A-73EE-45B0-86E8-7E8261ADB44A}" type="presParOf" srcId="{99AE75ED-CF1F-4092-BFE9-A813A20BD39C}" destId="{079F4319-B73C-4C73-9CB8-C31A31B9E1B3}" srcOrd="1" destOrd="0" presId="urn:microsoft.com/office/officeart/2005/8/layout/hList1"/>
    <dgm:cxn modelId="{FE9B909D-C9FF-4F30-96AC-3B2F6FC3EC54}" type="presParOf" srcId="{77A872F7-883D-4B9C-B061-BDA4BE745FBA}" destId="{8F1DCCD3-F511-4A69-8C41-F9B752D395C2}" srcOrd="1" destOrd="0" presId="urn:microsoft.com/office/officeart/2005/8/layout/hList1"/>
    <dgm:cxn modelId="{AFE179B0-61C0-4B47-A209-BE2FAA433AA1}" type="presParOf" srcId="{77A872F7-883D-4B9C-B061-BDA4BE745FBA}" destId="{18D548D2-B879-48D1-9853-7990E255A12D}" srcOrd="2" destOrd="0" presId="urn:microsoft.com/office/officeart/2005/8/layout/hList1"/>
    <dgm:cxn modelId="{A979C83B-73BE-466B-9F1F-6E3DCBBA837E}" type="presParOf" srcId="{18D548D2-B879-48D1-9853-7990E255A12D}" destId="{49D444F2-B2D9-4535-BE43-73723287AA7B}" srcOrd="0" destOrd="0" presId="urn:microsoft.com/office/officeart/2005/8/layout/hList1"/>
    <dgm:cxn modelId="{E5307D96-FECF-461F-81DB-8DC7BC5A0BDC}" type="presParOf" srcId="{18D548D2-B879-48D1-9853-7990E255A12D}" destId="{D1E23D6B-09C7-4A95-807C-A2973E914541}" srcOrd="1" destOrd="0" presId="urn:microsoft.com/office/officeart/2005/8/layout/hList1"/>
    <dgm:cxn modelId="{B1494752-CC0A-4A85-80D5-CC5851109EF7}" type="presParOf" srcId="{77A872F7-883D-4B9C-B061-BDA4BE745FBA}" destId="{ED669D98-250B-4897-97C1-A85E9986EFB5}" srcOrd="3" destOrd="0" presId="urn:microsoft.com/office/officeart/2005/8/layout/hList1"/>
    <dgm:cxn modelId="{AF620F6F-9071-430C-84AE-172B8A4B62CB}" type="presParOf" srcId="{77A872F7-883D-4B9C-B061-BDA4BE745FBA}" destId="{28900D9E-15C4-4368-998F-D61DA9D9DC33}" srcOrd="4" destOrd="0" presId="urn:microsoft.com/office/officeart/2005/8/layout/hList1"/>
    <dgm:cxn modelId="{F3B4C2FE-893B-4CB7-AF0A-79832692E7B7}" type="presParOf" srcId="{28900D9E-15C4-4368-998F-D61DA9D9DC33}" destId="{67F41F5A-F5CF-4491-ADB0-F2ECB9435B2E}" srcOrd="0" destOrd="0" presId="urn:microsoft.com/office/officeart/2005/8/layout/hList1"/>
    <dgm:cxn modelId="{246718C4-40F1-4564-91F4-6326DD37AAD1}" type="presParOf" srcId="{28900D9E-15C4-4368-998F-D61DA9D9DC33}" destId="{C2185560-7100-4791-8BC2-A13F2B9A8BFA}" srcOrd="1" destOrd="0" presId="urn:microsoft.com/office/officeart/2005/8/layout/hList1"/>
    <dgm:cxn modelId="{9AB1CA1F-F098-46E2-BE25-617D749F8053}" type="presParOf" srcId="{77A872F7-883D-4B9C-B061-BDA4BE745FBA}" destId="{6C05FF59-D23A-4E79-AFBB-2479BC21E07D}" srcOrd="5" destOrd="0" presId="urn:microsoft.com/office/officeart/2005/8/layout/hList1"/>
    <dgm:cxn modelId="{19B7C8FB-6649-4789-A91C-28BABCB5C2FC}" type="presParOf" srcId="{77A872F7-883D-4B9C-B061-BDA4BE745FBA}" destId="{2C947CCC-AE01-4459-9077-0A2DA13FB6AB}" srcOrd="6" destOrd="0" presId="urn:microsoft.com/office/officeart/2005/8/layout/hList1"/>
    <dgm:cxn modelId="{01924C11-A1C9-46B9-92D9-570BE0A5B7B4}" type="presParOf" srcId="{2C947CCC-AE01-4459-9077-0A2DA13FB6AB}" destId="{22537779-C2BB-4A17-9F18-FF0BF9C23D44}" srcOrd="0" destOrd="0" presId="urn:microsoft.com/office/officeart/2005/8/layout/hList1"/>
    <dgm:cxn modelId="{AFB9B284-9563-4AD9-9339-0C3245A09E41}" type="presParOf" srcId="{2C947CCC-AE01-4459-9077-0A2DA13FB6AB}" destId="{64768E35-6B64-45A4-99A6-8F5E5F0E690E}" srcOrd="1" destOrd="0" presId="urn:microsoft.com/office/officeart/2005/8/layout/h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A750A07-5529-4BF0-842D-32158240FF77}"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CDB02703-1073-42E5-927A-77E8A5F13394}">
      <dgm:prSet phldrT="[Texte]"/>
      <dgm:spPr/>
      <dgm:t>
        <a:bodyPr/>
        <a:lstStyle/>
        <a:p>
          <a:r>
            <a:rPr lang="fr-FR" dirty="0"/>
            <a:t> </a:t>
          </a:r>
        </a:p>
      </dgm:t>
    </dgm:pt>
    <dgm:pt modelId="{C351386D-6F3D-4919-858D-71A52F053644}" type="parTrans" cxnId="{AA9A5400-610C-439F-A5D2-3D640D694A7E}">
      <dgm:prSet/>
      <dgm:spPr/>
      <dgm:t>
        <a:bodyPr/>
        <a:lstStyle/>
        <a:p>
          <a:endParaRPr lang="fr-FR"/>
        </a:p>
      </dgm:t>
    </dgm:pt>
    <dgm:pt modelId="{DDF19FE5-73C6-4304-B88B-F3F0A032ADF4}" type="sibTrans" cxnId="{AA9A5400-610C-439F-A5D2-3D640D694A7E}">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0896E2FC-7553-4B34-9389-6F3B234709CF}" type="pres">
      <dgm:prSet presAssocID="{2A750A07-5529-4BF0-842D-32158240FF77}" presName="Name0" presStyleCnt="0">
        <dgm:presLayoutVars>
          <dgm:chMax val="7"/>
          <dgm:chPref val="7"/>
          <dgm:dir/>
        </dgm:presLayoutVars>
      </dgm:prSet>
      <dgm:spPr/>
    </dgm:pt>
    <dgm:pt modelId="{D1D487DB-2C34-49C8-BDA9-9060A00F4023}" type="pres">
      <dgm:prSet presAssocID="{2A750A07-5529-4BF0-842D-32158240FF77}" presName="Name1" presStyleCnt="0"/>
      <dgm:spPr/>
    </dgm:pt>
    <dgm:pt modelId="{321D40C8-A3A9-4B3D-A525-89AA0535D18C}" type="pres">
      <dgm:prSet presAssocID="{DDF19FE5-73C6-4304-B88B-F3F0A032ADF4}" presName="picture_1" presStyleCnt="0"/>
      <dgm:spPr/>
    </dgm:pt>
    <dgm:pt modelId="{AC97CD5E-68DD-49C4-B9AC-4DF115D322D7}" type="pres">
      <dgm:prSet presAssocID="{DDF19FE5-73C6-4304-B88B-F3F0A032ADF4}" presName="pictureRepeatNode" presStyleLbl="alignImgPlace1" presStyleIdx="0" presStyleCnt="1" custScaleX="124627" custScaleY="121600" custLinFactNeighborX="4247" custLinFactNeighborY="-24964"/>
      <dgm:spPr/>
      <dgm:t>
        <a:bodyPr/>
        <a:lstStyle/>
        <a:p>
          <a:endParaRPr lang="fr-CA"/>
        </a:p>
      </dgm:t>
    </dgm:pt>
    <dgm:pt modelId="{AAE18339-A996-430F-98AA-4055E8475439}" type="pres">
      <dgm:prSet presAssocID="{CDB02703-1073-42E5-927A-77E8A5F13394}" presName="text_1" presStyleLbl="node1" presStyleIdx="0" presStyleCnt="0">
        <dgm:presLayoutVars>
          <dgm:bulletEnabled val="1"/>
        </dgm:presLayoutVars>
      </dgm:prSet>
      <dgm:spPr/>
      <dgm:t>
        <a:bodyPr/>
        <a:lstStyle/>
        <a:p>
          <a:endParaRPr lang="fr-CA"/>
        </a:p>
      </dgm:t>
    </dgm:pt>
  </dgm:ptLst>
  <dgm:cxnLst>
    <dgm:cxn modelId="{CD763392-FCF6-4CB6-803C-A93FED3088B5}" type="presOf" srcId="{DDF19FE5-73C6-4304-B88B-F3F0A032ADF4}" destId="{AC97CD5E-68DD-49C4-B9AC-4DF115D322D7}" srcOrd="0" destOrd="0" presId="urn:microsoft.com/office/officeart/2008/layout/CircularPictureCallout"/>
    <dgm:cxn modelId="{8E21FDC2-2BF6-44A3-BCF6-576042F668B3}" type="presOf" srcId="{2A750A07-5529-4BF0-842D-32158240FF77}" destId="{0896E2FC-7553-4B34-9389-6F3B234709CF}" srcOrd="0" destOrd="0" presId="urn:microsoft.com/office/officeart/2008/layout/CircularPictureCallout"/>
    <dgm:cxn modelId="{62DF6C67-BC1D-4D64-A1A0-02A1FC1E98AC}" type="presOf" srcId="{CDB02703-1073-42E5-927A-77E8A5F13394}" destId="{AAE18339-A996-430F-98AA-4055E8475439}" srcOrd="0" destOrd="0" presId="urn:microsoft.com/office/officeart/2008/layout/CircularPictureCallout"/>
    <dgm:cxn modelId="{AA9A5400-610C-439F-A5D2-3D640D694A7E}" srcId="{2A750A07-5529-4BF0-842D-32158240FF77}" destId="{CDB02703-1073-42E5-927A-77E8A5F13394}" srcOrd="0" destOrd="0" parTransId="{C351386D-6F3D-4919-858D-71A52F053644}" sibTransId="{DDF19FE5-73C6-4304-B88B-F3F0A032ADF4}"/>
    <dgm:cxn modelId="{8F0996EE-13BB-4CA0-A2D4-562EF0AE5A26}" type="presParOf" srcId="{0896E2FC-7553-4B34-9389-6F3B234709CF}" destId="{D1D487DB-2C34-49C8-BDA9-9060A00F4023}" srcOrd="0" destOrd="0" presId="urn:microsoft.com/office/officeart/2008/layout/CircularPictureCallout"/>
    <dgm:cxn modelId="{F61B3751-7E7F-4A39-AE28-1CDC849A4994}" type="presParOf" srcId="{D1D487DB-2C34-49C8-BDA9-9060A00F4023}" destId="{321D40C8-A3A9-4B3D-A525-89AA0535D18C}" srcOrd="0" destOrd="0" presId="urn:microsoft.com/office/officeart/2008/layout/CircularPictureCallout"/>
    <dgm:cxn modelId="{4B93A7B4-D13A-4D0C-B7FB-DCAE1B7EA53F}" type="presParOf" srcId="{321D40C8-A3A9-4B3D-A525-89AA0535D18C}" destId="{AC97CD5E-68DD-49C4-B9AC-4DF115D322D7}" srcOrd="0" destOrd="0" presId="urn:microsoft.com/office/officeart/2008/layout/CircularPictureCallout"/>
    <dgm:cxn modelId="{D310137E-205F-4CDD-A9AC-74281C42B30B}" type="presParOf" srcId="{D1D487DB-2C34-49C8-BDA9-9060A00F4023}" destId="{AAE18339-A996-430F-98AA-4055E8475439}" srcOrd="1" destOrd="0" presId="urn:microsoft.com/office/officeart/2008/layout/CircularPictureCallou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5AA68B8-BE44-4885-AE1C-0061DC22502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79A94B36-A765-485D-AB2F-0D4ECEAB8630}">
      <dgm:prSet phldrT="[Texte]"/>
      <dgm:spPr/>
      <dgm:t>
        <a:bodyPr/>
        <a:lstStyle/>
        <a:p>
          <a:r>
            <a:rPr lang="fr-FR" dirty="0"/>
            <a:t> </a:t>
          </a:r>
        </a:p>
      </dgm:t>
    </dgm:pt>
    <dgm:pt modelId="{DAE2CA08-8708-407D-8F9C-DA5DC24AAAF9}" type="parTrans" cxnId="{C92496F8-7BFE-4C04-BB68-40626CD8824A}">
      <dgm:prSet/>
      <dgm:spPr/>
      <dgm:t>
        <a:bodyPr/>
        <a:lstStyle/>
        <a:p>
          <a:endParaRPr lang="fr-FR"/>
        </a:p>
      </dgm:t>
    </dgm:pt>
    <dgm:pt modelId="{7C79AF3B-9F9C-4EFD-8F37-80B8BA74B957}" type="sibTrans" cxnId="{C92496F8-7BFE-4C04-BB68-40626CD8824A}">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t>
        <a:bodyPr/>
        <a:lstStyle/>
        <a:p>
          <a:endParaRPr lang="fr-FR"/>
        </a:p>
      </dgm:t>
    </dgm:pt>
    <dgm:pt modelId="{CB262C67-8010-4DD9-8CCC-EC8157C46BCB}" type="pres">
      <dgm:prSet presAssocID="{55AA68B8-BE44-4885-AE1C-0061DC225024}" presName="Name0" presStyleCnt="0">
        <dgm:presLayoutVars>
          <dgm:chMax val="7"/>
          <dgm:chPref val="7"/>
          <dgm:dir/>
        </dgm:presLayoutVars>
      </dgm:prSet>
      <dgm:spPr/>
    </dgm:pt>
    <dgm:pt modelId="{4CAA49A2-7806-4109-9AEF-27937B4E25A8}" type="pres">
      <dgm:prSet presAssocID="{55AA68B8-BE44-4885-AE1C-0061DC225024}" presName="Name1" presStyleCnt="0"/>
      <dgm:spPr/>
    </dgm:pt>
    <dgm:pt modelId="{560B9A4F-77C9-402B-B6AB-253813AF0932}" type="pres">
      <dgm:prSet presAssocID="{7C79AF3B-9F9C-4EFD-8F37-80B8BA74B957}" presName="picture_1" presStyleCnt="0"/>
      <dgm:spPr/>
    </dgm:pt>
    <dgm:pt modelId="{9405F028-F8F1-4A2F-B0FB-F032D9B3A5FB}" type="pres">
      <dgm:prSet presAssocID="{7C79AF3B-9F9C-4EFD-8F37-80B8BA74B957}" presName="pictureRepeatNode" presStyleLbl="alignImgPlace1" presStyleIdx="0" presStyleCnt="1" custScaleX="121361" custScaleY="122943" custLinFactNeighborX="789" custLinFactNeighborY="-9252"/>
      <dgm:spPr/>
      <dgm:t>
        <a:bodyPr/>
        <a:lstStyle/>
        <a:p>
          <a:endParaRPr lang="fr-CA"/>
        </a:p>
      </dgm:t>
    </dgm:pt>
    <dgm:pt modelId="{10BF2083-3626-4CE3-9FAE-15C15B6A453B}" type="pres">
      <dgm:prSet presAssocID="{79A94B36-A765-485D-AB2F-0D4ECEAB8630}" presName="text_1" presStyleLbl="node1" presStyleIdx="0" presStyleCnt="0">
        <dgm:presLayoutVars>
          <dgm:bulletEnabled val="1"/>
        </dgm:presLayoutVars>
      </dgm:prSet>
      <dgm:spPr/>
      <dgm:t>
        <a:bodyPr/>
        <a:lstStyle/>
        <a:p>
          <a:endParaRPr lang="fr-CA"/>
        </a:p>
      </dgm:t>
    </dgm:pt>
  </dgm:ptLst>
  <dgm:cxnLst>
    <dgm:cxn modelId="{AEAE54FF-9CCD-4F44-B1B4-E3DB30A2CD49}" type="presOf" srcId="{55AA68B8-BE44-4885-AE1C-0061DC225024}" destId="{CB262C67-8010-4DD9-8CCC-EC8157C46BCB}" srcOrd="0" destOrd="0" presId="urn:microsoft.com/office/officeart/2008/layout/CircularPictureCallout"/>
    <dgm:cxn modelId="{C92496F8-7BFE-4C04-BB68-40626CD8824A}" srcId="{55AA68B8-BE44-4885-AE1C-0061DC225024}" destId="{79A94B36-A765-485D-AB2F-0D4ECEAB8630}" srcOrd="0" destOrd="0" parTransId="{DAE2CA08-8708-407D-8F9C-DA5DC24AAAF9}" sibTransId="{7C79AF3B-9F9C-4EFD-8F37-80B8BA74B957}"/>
    <dgm:cxn modelId="{99D27F5B-CF9E-4807-95A7-0E7E928E5290}" type="presOf" srcId="{7C79AF3B-9F9C-4EFD-8F37-80B8BA74B957}" destId="{9405F028-F8F1-4A2F-B0FB-F032D9B3A5FB}" srcOrd="0" destOrd="0" presId="urn:microsoft.com/office/officeart/2008/layout/CircularPictureCallout"/>
    <dgm:cxn modelId="{7D9D8B2F-4864-4997-B736-98BA5A439746}" type="presOf" srcId="{79A94B36-A765-485D-AB2F-0D4ECEAB8630}" destId="{10BF2083-3626-4CE3-9FAE-15C15B6A453B}" srcOrd="0" destOrd="0" presId="urn:microsoft.com/office/officeart/2008/layout/CircularPictureCallout"/>
    <dgm:cxn modelId="{BFAEA715-9CF4-4306-A63D-7899619CD3A0}" type="presParOf" srcId="{CB262C67-8010-4DD9-8CCC-EC8157C46BCB}" destId="{4CAA49A2-7806-4109-9AEF-27937B4E25A8}" srcOrd="0" destOrd="0" presId="urn:microsoft.com/office/officeart/2008/layout/CircularPictureCallout"/>
    <dgm:cxn modelId="{ADAD31A1-78A0-4259-8AED-30258C193FDC}" type="presParOf" srcId="{4CAA49A2-7806-4109-9AEF-27937B4E25A8}" destId="{560B9A4F-77C9-402B-B6AB-253813AF0932}" srcOrd="0" destOrd="0" presId="urn:microsoft.com/office/officeart/2008/layout/CircularPictureCallout"/>
    <dgm:cxn modelId="{08A1E406-B50A-4915-AF99-384D1F0A04A1}" type="presParOf" srcId="{560B9A4F-77C9-402B-B6AB-253813AF0932}" destId="{9405F028-F8F1-4A2F-B0FB-F032D9B3A5FB}" srcOrd="0" destOrd="0" presId="urn:microsoft.com/office/officeart/2008/layout/CircularPictureCallout"/>
    <dgm:cxn modelId="{5EB974BC-F5BD-40B0-9D6B-6D8383E61C8D}" type="presParOf" srcId="{4CAA49A2-7806-4109-9AEF-27937B4E25A8}" destId="{10BF2083-3626-4CE3-9FAE-15C15B6A453B}" srcOrd="1" destOrd="0" presId="urn:microsoft.com/office/officeart/2008/layout/CircularPictureCallou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tx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23" minVer="http://schemas.openxmlformats.org/drawingml/2006/diagram"/>
    </a:ext>
    <a:ext uri="{C62137D5-CB1D-491B-B009-E17868A290BF}">
      <dgm14:recolorImg xmlns:dgm14="http://schemas.microsoft.com/office/drawing/2010/diagram" val="1"/>
    </a:ext>
  </dgm:extLst>
</dgm:dataModel>
</file>

<file path=ppt/diagrams/data27.xml><?xml version="1.0" encoding="utf-8"?>
<dgm:dataModel xmlns:dgm="http://schemas.openxmlformats.org/drawingml/2006/diagram" xmlns:a="http://schemas.openxmlformats.org/drawingml/2006/main">
  <dgm:ptLst>
    <dgm:pt modelId="{84151974-94E7-47F5-AF32-96C192E45EA1}" type="doc">
      <dgm:prSet loTypeId="urn:microsoft.com/office/officeart/2008/layout/PictureStrips" loCatId="list" qsTypeId="urn:microsoft.com/office/officeart/2005/8/quickstyle/simple1" qsCatId="simple" csTypeId="urn:microsoft.com/office/officeart/2005/8/colors/colorful3" csCatId="colorful" phldr="1"/>
      <dgm:spPr/>
      <dgm:t>
        <a:bodyPr/>
        <a:lstStyle/>
        <a:p>
          <a:endParaRPr lang="fr-FR"/>
        </a:p>
      </dgm:t>
    </dgm:pt>
    <dgm:pt modelId="{3407FF6B-B0DD-4FDB-A390-5A88FBCF90CF}">
      <dgm:prSet phldrT="[Texte]" custT="1"/>
      <dgm:spPr/>
      <dgm:t>
        <a:bodyPr/>
        <a:lstStyle/>
        <a:p>
          <a:r>
            <a:rPr lang="fr-FR" sz="1500" dirty="0">
              <a:solidFill>
                <a:schemeClr val="bg1"/>
              </a:solidFill>
            </a:rPr>
            <a:t>Principes</a:t>
          </a:r>
        </a:p>
      </dgm:t>
    </dgm:pt>
    <dgm:pt modelId="{15B30737-CCAF-4DD9-A123-4606893AC663}" type="parTrans" cxnId="{EA6BC8E8-EA9A-4E96-9923-FCACF382C2EE}">
      <dgm:prSet/>
      <dgm:spPr/>
      <dgm:t>
        <a:bodyPr/>
        <a:lstStyle/>
        <a:p>
          <a:endParaRPr lang="fr-FR"/>
        </a:p>
      </dgm:t>
    </dgm:pt>
    <dgm:pt modelId="{A45FCD93-3684-42FF-8F88-0050430E2083}" type="sibTrans" cxnId="{EA6BC8E8-EA9A-4E96-9923-FCACF382C2EE}">
      <dgm:prSet/>
      <dgm:spPr/>
      <dgm:t>
        <a:bodyPr/>
        <a:lstStyle/>
        <a:p>
          <a:endParaRPr lang="fr-FR"/>
        </a:p>
      </dgm:t>
    </dgm:pt>
    <dgm:pt modelId="{E2700D2C-8EFC-46E9-8CC3-55A490169A2F}">
      <dgm:prSet phldrT="[Texte]" custT="1"/>
      <dgm:spPr/>
      <dgm:t>
        <a:bodyPr/>
        <a:lstStyle/>
        <a:p>
          <a:r>
            <a:rPr lang="fr-FR" sz="1500" dirty="0">
              <a:solidFill>
                <a:schemeClr val="bg1"/>
              </a:solidFill>
            </a:rPr>
            <a:t>Approches globales</a:t>
          </a:r>
        </a:p>
      </dgm:t>
    </dgm:pt>
    <dgm:pt modelId="{8B0EB564-9C1C-4020-BFA0-AD81CAEBECE5}" type="parTrans" cxnId="{6B3CBC8F-4286-42DF-B507-56FA59004085}">
      <dgm:prSet/>
      <dgm:spPr/>
      <dgm:t>
        <a:bodyPr/>
        <a:lstStyle/>
        <a:p>
          <a:endParaRPr lang="fr-FR"/>
        </a:p>
      </dgm:t>
    </dgm:pt>
    <dgm:pt modelId="{41DC1061-7FAB-40B5-88F3-5C9CBF16F5E9}" type="sibTrans" cxnId="{6B3CBC8F-4286-42DF-B507-56FA59004085}">
      <dgm:prSet/>
      <dgm:spPr/>
      <dgm:t>
        <a:bodyPr/>
        <a:lstStyle/>
        <a:p>
          <a:endParaRPr lang="fr-FR"/>
        </a:p>
      </dgm:t>
    </dgm:pt>
    <dgm:pt modelId="{CB0F0103-2682-4743-BE76-865FE1DB643D}">
      <dgm:prSet phldrT="[Texte]" custT="1"/>
      <dgm:spPr/>
      <dgm:t>
        <a:bodyPr/>
        <a:lstStyle/>
        <a:p>
          <a:r>
            <a:rPr lang="fr-FR" sz="1500" dirty="0">
              <a:solidFill>
                <a:schemeClr val="bg1"/>
              </a:solidFill>
            </a:rPr>
            <a:t>Stratégies</a:t>
          </a:r>
        </a:p>
      </dgm:t>
    </dgm:pt>
    <dgm:pt modelId="{538A9400-A8B2-417B-B38A-7B5619C09800}" type="parTrans" cxnId="{5228DA18-A78A-435E-9838-BF43758F5F16}">
      <dgm:prSet/>
      <dgm:spPr/>
      <dgm:t>
        <a:bodyPr/>
        <a:lstStyle/>
        <a:p>
          <a:endParaRPr lang="fr-FR"/>
        </a:p>
      </dgm:t>
    </dgm:pt>
    <dgm:pt modelId="{0F3F31A3-A38F-46D8-B818-1A749027AC3C}" type="sibTrans" cxnId="{5228DA18-A78A-435E-9838-BF43758F5F16}">
      <dgm:prSet/>
      <dgm:spPr/>
      <dgm:t>
        <a:bodyPr/>
        <a:lstStyle/>
        <a:p>
          <a:endParaRPr lang="fr-FR"/>
        </a:p>
      </dgm:t>
    </dgm:pt>
    <dgm:pt modelId="{0057A099-E301-45BE-9DEE-6F12E647BFE6}">
      <dgm:prSet custT="1"/>
      <dgm:spPr/>
      <dgm:t>
        <a:bodyPr/>
        <a:lstStyle/>
        <a:p>
          <a:r>
            <a:rPr lang="fr-FR" sz="1500" dirty="0">
              <a:solidFill>
                <a:schemeClr val="bg1"/>
              </a:solidFill>
            </a:rPr>
            <a:t>Approches</a:t>
          </a:r>
        </a:p>
      </dgm:t>
    </dgm:pt>
    <dgm:pt modelId="{F749AEB4-4001-4BA2-A6F2-DBB2FA65863B}" type="parTrans" cxnId="{9A32903D-908E-4995-8E6B-DC9CDF0E0FF6}">
      <dgm:prSet/>
      <dgm:spPr/>
      <dgm:t>
        <a:bodyPr/>
        <a:lstStyle/>
        <a:p>
          <a:endParaRPr lang="fr-FR"/>
        </a:p>
      </dgm:t>
    </dgm:pt>
    <dgm:pt modelId="{B2963B26-3D56-4B94-8DBB-08158BE84F39}" type="sibTrans" cxnId="{9A32903D-908E-4995-8E6B-DC9CDF0E0FF6}">
      <dgm:prSet/>
      <dgm:spPr/>
      <dgm:t>
        <a:bodyPr/>
        <a:lstStyle/>
        <a:p>
          <a:endParaRPr lang="fr-FR"/>
        </a:p>
      </dgm:t>
    </dgm:pt>
    <dgm:pt modelId="{FA41E126-968C-4ED6-8A64-E49B1BF10B56}" type="pres">
      <dgm:prSet presAssocID="{84151974-94E7-47F5-AF32-96C192E45EA1}" presName="Name0" presStyleCnt="0">
        <dgm:presLayoutVars>
          <dgm:dir/>
          <dgm:resizeHandles val="exact"/>
        </dgm:presLayoutVars>
      </dgm:prSet>
      <dgm:spPr/>
      <dgm:t>
        <a:bodyPr/>
        <a:lstStyle/>
        <a:p>
          <a:endParaRPr lang="fr-CA"/>
        </a:p>
      </dgm:t>
    </dgm:pt>
    <dgm:pt modelId="{C23AF6DB-E9F0-4BBF-9DBF-61DB6762ED92}" type="pres">
      <dgm:prSet presAssocID="{3407FF6B-B0DD-4FDB-A390-5A88FBCF90CF}" presName="composite" presStyleCnt="0"/>
      <dgm:spPr/>
    </dgm:pt>
    <dgm:pt modelId="{4BC5DF00-1537-48CF-8699-4BFA5446AED3}" type="pres">
      <dgm:prSet presAssocID="{3407FF6B-B0DD-4FDB-A390-5A88FBCF90CF}" presName="rect1" presStyleLbl="trAlignAcc1" presStyleIdx="0" presStyleCnt="4" custScaleX="105958" custScaleY="69566">
        <dgm:presLayoutVars>
          <dgm:bulletEnabled val="1"/>
        </dgm:presLayoutVars>
      </dgm:prSet>
      <dgm:spPr/>
      <dgm:t>
        <a:bodyPr/>
        <a:lstStyle/>
        <a:p>
          <a:endParaRPr lang="fr-CA"/>
        </a:p>
      </dgm:t>
    </dgm:pt>
    <dgm:pt modelId="{36A63E64-496E-41D3-9FE4-CF7F507D4BF3}" type="pres">
      <dgm:prSet presAssocID="{3407FF6B-B0DD-4FDB-A390-5A88FBCF90CF}" presName="rect2" presStyleLbl="fgImgPlace1" presStyleIdx="0" presStyleCnt="4" custScaleX="71056" custScaleY="70648" custLinFactNeighborX="-14890" custLinFactNeighborY="1584"/>
      <dgm:spPr/>
    </dgm:pt>
    <dgm:pt modelId="{1AFBA84C-BFB0-4C66-826E-BD0700F733B2}" type="pres">
      <dgm:prSet presAssocID="{A45FCD93-3684-42FF-8F88-0050430E2083}" presName="sibTrans" presStyleCnt="0"/>
      <dgm:spPr/>
    </dgm:pt>
    <dgm:pt modelId="{E702714B-A81B-4D94-9AAF-FD9479B04D66}" type="pres">
      <dgm:prSet presAssocID="{E2700D2C-8EFC-46E9-8CC3-55A490169A2F}" presName="composite" presStyleCnt="0"/>
      <dgm:spPr/>
    </dgm:pt>
    <dgm:pt modelId="{5B11D98C-FDC0-43F9-A100-972BE62CBA4F}" type="pres">
      <dgm:prSet presAssocID="{E2700D2C-8EFC-46E9-8CC3-55A490169A2F}" presName="rect1" presStyleLbl="trAlignAcc1" presStyleIdx="1" presStyleCnt="4" custScaleX="102417" custScaleY="69566">
        <dgm:presLayoutVars>
          <dgm:bulletEnabled val="1"/>
        </dgm:presLayoutVars>
      </dgm:prSet>
      <dgm:spPr/>
      <dgm:t>
        <a:bodyPr/>
        <a:lstStyle/>
        <a:p>
          <a:endParaRPr lang="fr-CA"/>
        </a:p>
      </dgm:t>
    </dgm:pt>
    <dgm:pt modelId="{242E6F0C-7814-4E6B-A2C1-C01056E25860}" type="pres">
      <dgm:prSet presAssocID="{E2700D2C-8EFC-46E9-8CC3-55A490169A2F}" presName="rect2" presStyleLbl="fgImgPlace1" presStyleIdx="1" presStyleCnt="4" custScaleX="70924" custScaleY="70648" custLinFactNeighborX="-13387" custLinFactNeighborY="1584"/>
      <dgm:spPr/>
    </dgm:pt>
    <dgm:pt modelId="{5EFBADAC-E949-4765-B7A1-927CF9E8C959}" type="pres">
      <dgm:prSet presAssocID="{41DC1061-7FAB-40B5-88F3-5C9CBF16F5E9}" presName="sibTrans" presStyleCnt="0"/>
      <dgm:spPr/>
    </dgm:pt>
    <dgm:pt modelId="{F458DEDC-C02C-4F19-94AF-D7A7E4611970}" type="pres">
      <dgm:prSet presAssocID="{0057A099-E301-45BE-9DEE-6F12E647BFE6}" presName="composite" presStyleCnt="0"/>
      <dgm:spPr/>
    </dgm:pt>
    <dgm:pt modelId="{2A3E46A5-4552-4427-A192-360E57876A1A}" type="pres">
      <dgm:prSet presAssocID="{0057A099-E301-45BE-9DEE-6F12E647BFE6}" presName="rect1" presStyleLbl="trAlignAcc1" presStyleIdx="2" presStyleCnt="4" custScaleX="101951" custScaleY="69566">
        <dgm:presLayoutVars>
          <dgm:bulletEnabled val="1"/>
        </dgm:presLayoutVars>
      </dgm:prSet>
      <dgm:spPr/>
      <dgm:t>
        <a:bodyPr/>
        <a:lstStyle/>
        <a:p>
          <a:endParaRPr lang="fr-CA"/>
        </a:p>
      </dgm:t>
    </dgm:pt>
    <dgm:pt modelId="{524EE634-EAF6-47F7-9BBA-F40B4EE0095F}" type="pres">
      <dgm:prSet presAssocID="{0057A099-E301-45BE-9DEE-6F12E647BFE6}" presName="rect2" presStyleLbl="fgImgPlace1" presStyleIdx="2" presStyleCnt="4" custScaleX="70743" custScaleY="70648" custLinFactNeighborX="-13968" custLinFactNeighborY="1172"/>
      <dgm:spPr/>
    </dgm:pt>
    <dgm:pt modelId="{DBFDD158-92C7-4BF2-A24C-F006D9CC1279}" type="pres">
      <dgm:prSet presAssocID="{B2963B26-3D56-4B94-8DBB-08158BE84F39}" presName="sibTrans" presStyleCnt="0"/>
      <dgm:spPr/>
    </dgm:pt>
    <dgm:pt modelId="{1630C82A-4164-4044-9E44-D1E1E8ED9C77}" type="pres">
      <dgm:prSet presAssocID="{CB0F0103-2682-4743-BE76-865FE1DB643D}" presName="composite" presStyleCnt="0"/>
      <dgm:spPr/>
    </dgm:pt>
    <dgm:pt modelId="{AFF37AA3-6871-4BDF-8C36-76CDC244131C}" type="pres">
      <dgm:prSet presAssocID="{CB0F0103-2682-4743-BE76-865FE1DB643D}" presName="rect1" presStyleLbl="trAlignAcc1" presStyleIdx="3" presStyleCnt="4" custScaleX="102417" custScaleY="69566">
        <dgm:presLayoutVars>
          <dgm:bulletEnabled val="1"/>
        </dgm:presLayoutVars>
      </dgm:prSet>
      <dgm:spPr/>
      <dgm:t>
        <a:bodyPr/>
        <a:lstStyle/>
        <a:p>
          <a:endParaRPr lang="fr-CA"/>
        </a:p>
      </dgm:t>
    </dgm:pt>
    <dgm:pt modelId="{FC0609CE-38B2-4BCE-A0BF-B4571D61DAA9}" type="pres">
      <dgm:prSet presAssocID="{CB0F0103-2682-4743-BE76-865FE1DB643D}" presName="rect2" presStyleLbl="fgImgPlace1" presStyleIdx="3" presStyleCnt="4" custScaleX="70924" custScaleY="70648" custLinFactNeighborX="-13387" custLinFactNeighborY="1584"/>
      <dgm:spPr/>
    </dgm:pt>
  </dgm:ptLst>
  <dgm:cxnLst>
    <dgm:cxn modelId="{157BA4DD-1A3F-4F85-AB96-03D60DA8A33A}" type="presOf" srcId="{CB0F0103-2682-4743-BE76-865FE1DB643D}" destId="{AFF37AA3-6871-4BDF-8C36-76CDC244131C}" srcOrd="0" destOrd="0" presId="urn:microsoft.com/office/officeart/2008/layout/PictureStrips"/>
    <dgm:cxn modelId="{7C1EEE93-9C60-47AB-870F-B07C4DE5BF6A}" type="presOf" srcId="{0057A099-E301-45BE-9DEE-6F12E647BFE6}" destId="{2A3E46A5-4552-4427-A192-360E57876A1A}" srcOrd="0" destOrd="0" presId="urn:microsoft.com/office/officeart/2008/layout/PictureStrips"/>
    <dgm:cxn modelId="{ABA860F8-AB8D-4218-9F8E-1617CB5B42FF}" type="presOf" srcId="{84151974-94E7-47F5-AF32-96C192E45EA1}" destId="{FA41E126-968C-4ED6-8A64-E49B1BF10B56}" srcOrd="0" destOrd="0" presId="urn:microsoft.com/office/officeart/2008/layout/PictureStrips"/>
    <dgm:cxn modelId="{6B3CBC8F-4286-42DF-B507-56FA59004085}" srcId="{84151974-94E7-47F5-AF32-96C192E45EA1}" destId="{E2700D2C-8EFC-46E9-8CC3-55A490169A2F}" srcOrd="1" destOrd="0" parTransId="{8B0EB564-9C1C-4020-BFA0-AD81CAEBECE5}" sibTransId="{41DC1061-7FAB-40B5-88F3-5C9CBF16F5E9}"/>
    <dgm:cxn modelId="{EA6BC8E8-EA9A-4E96-9923-FCACF382C2EE}" srcId="{84151974-94E7-47F5-AF32-96C192E45EA1}" destId="{3407FF6B-B0DD-4FDB-A390-5A88FBCF90CF}" srcOrd="0" destOrd="0" parTransId="{15B30737-CCAF-4DD9-A123-4606893AC663}" sibTransId="{A45FCD93-3684-42FF-8F88-0050430E2083}"/>
    <dgm:cxn modelId="{4ECD5BDF-947C-4270-B7AE-2A120E1A9CBB}" type="presOf" srcId="{E2700D2C-8EFC-46E9-8CC3-55A490169A2F}" destId="{5B11D98C-FDC0-43F9-A100-972BE62CBA4F}" srcOrd="0" destOrd="0" presId="urn:microsoft.com/office/officeart/2008/layout/PictureStrips"/>
    <dgm:cxn modelId="{9A32903D-908E-4995-8E6B-DC9CDF0E0FF6}" srcId="{84151974-94E7-47F5-AF32-96C192E45EA1}" destId="{0057A099-E301-45BE-9DEE-6F12E647BFE6}" srcOrd="2" destOrd="0" parTransId="{F749AEB4-4001-4BA2-A6F2-DBB2FA65863B}" sibTransId="{B2963B26-3D56-4B94-8DBB-08158BE84F39}"/>
    <dgm:cxn modelId="{A85DEF15-BA60-4137-A31B-19D173ACCDA8}" type="presOf" srcId="{3407FF6B-B0DD-4FDB-A390-5A88FBCF90CF}" destId="{4BC5DF00-1537-48CF-8699-4BFA5446AED3}" srcOrd="0" destOrd="0" presId="urn:microsoft.com/office/officeart/2008/layout/PictureStrips"/>
    <dgm:cxn modelId="{5228DA18-A78A-435E-9838-BF43758F5F16}" srcId="{84151974-94E7-47F5-AF32-96C192E45EA1}" destId="{CB0F0103-2682-4743-BE76-865FE1DB643D}" srcOrd="3" destOrd="0" parTransId="{538A9400-A8B2-417B-B38A-7B5619C09800}" sibTransId="{0F3F31A3-A38F-46D8-B818-1A749027AC3C}"/>
    <dgm:cxn modelId="{366F21DA-EF12-46C4-B24B-21F8886206A2}" type="presParOf" srcId="{FA41E126-968C-4ED6-8A64-E49B1BF10B56}" destId="{C23AF6DB-E9F0-4BBF-9DBF-61DB6762ED92}" srcOrd="0" destOrd="0" presId="urn:microsoft.com/office/officeart/2008/layout/PictureStrips"/>
    <dgm:cxn modelId="{0403CEDE-FA32-4E10-9459-D71797710EA2}" type="presParOf" srcId="{C23AF6DB-E9F0-4BBF-9DBF-61DB6762ED92}" destId="{4BC5DF00-1537-48CF-8699-4BFA5446AED3}" srcOrd="0" destOrd="0" presId="urn:microsoft.com/office/officeart/2008/layout/PictureStrips"/>
    <dgm:cxn modelId="{CF3480A2-E229-4C34-824D-BAA7C0C51929}" type="presParOf" srcId="{C23AF6DB-E9F0-4BBF-9DBF-61DB6762ED92}" destId="{36A63E64-496E-41D3-9FE4-CF7F507D4BF3}" srcOrd="1" destOrd="0" presId="urn:microsoft.com/office/officeart/2008/layout/PictureStrips"/>
    <dgm:cxn modelId="{2C72785F-CF9A-423A-B4C6-CE580E5010E0}" type="presParOf" srcId="{FA41E126-968C-4ED6-8A64-E49B1BF10B56}" destId="{1AFBA84C-BFB0-4C66-826E-BD0700F733B2}" srcOrd="1" destOrd="0" presId="urn:microsoft.com/office/officeart/2008/layout/PictureStrips"/>
    <dgm:cxn modelId="{14CB8F72-59EC-400E-A927-955ADA41974D}" type="presParOf" srcId="{FA41E126-968C-4ED6-8A64-E49B1BF10B56}" destId="{E702714B-A81B-4D94-9AAF-FD9479B04D66}" srcOrd="2" destOrd="0" presId="urn:microsoft.com/office/officeart/2008/layout/PictureStrips"/>
    <dgm:cxn modelId="{8044D842-6659-4B5C-9CAB-170EFBE75095}" type="presParOf" srcId="{E702714B-A81B-4D94-9AAF-FD9479B04D66}" destId="{5B11D98C-FDC0-43F9-A100-972BE62CBA4F}" srcOrd="0" destOrd="0" presId="urn:microsoft.com/office/officeart/2008/layout/PictureStrips"/>
    <dgm:cxn modelId="{9CF9DF50-C727-452D-9974-60108598524E}" type="presParOf" srcId="{E702714B-A81B-4D94-9AAF-FD9479B04D66}" destId="{242E6F0C-7814-4E6B-A2C1-C01056E25860}" srcOrd="1" destOrd="0" presId="urn:microsoft.com/office/officeart/2008/layout/PictureStrips"/>
    <dgm:cxn modelId="{6C52E5AB-F0EE-4715-89FB-D96F71BCC2B8}" type="presParOf" srcId="{FA41E126-968C-4ED6-8A64-E49B1BF10B56}" destId="{5EFBADAC-E949-4765-B7A1-927CF9E8C959}" srcOrd="3" destOrd="0" presId="urn:microsoft.com/office/officeart/2008/layout/PictureStrips"/>
    <dgm:cxn modelId="{F550E53A-DCCA-4987-B973-BCEFFD9930DB}" type="presParOf" srcId="{FA41E126-968C-4ED6-8A64-E49B1BF10B56}" destId="{F458DEDC-C02C-4F19-94AF-D7A7E4611970}" srcOrd="4" destOrd="0" presId="urn:microsoft.com/office/officeart/2008/layout/PictureStrips"/>
    <dgm:cxn modelId="{5014C380-DCD2-4F38-ABD0-68866DD22CFC}" type="presParOf" srcId="{F458DEDC-C02C-4F19-94AF-D7A7E4611970}" destId="{2A3E46A5-4552-4427-A192-360E57876A1A}" srcOrd="0" destOrd="0" presId="urn:microsoft.com/office/officeart/2008/layout/PictureStrips"/>
    <dgm:cxn modelId="{1D393600-E1BE-46B2-947E-F7E7E50454EE}" type="presParOf" srcId="{F458DEDC-C02C-4F19-94AF-D7A7E4611970}" destId="{524EE634-EAF6-47F7-9BBA-F40B4EE0095F}" srcOrd="1" destOrd="0" presId="urn:microsoft.com/office/officeart/2008/layout/PictureStrips"/>
    <dgm:cxn modelId="{033BF02F-EE3F-457C-9C87-26F4AE4CD974}" type="presParOf" srcId="{FA41E126-968C-4ED6-8A64-E49B1BF10B56}" destId="{DBFDD158-92C7-4BF2-A24C-F006D9CC1279}" srcOrd="5" destOrd="0" presId="urn:microsoft.com/office/officeart/2008/layout/PictureStrips"/>
    <dgm:cxn modelId="{57BFA85F-6582-477D-AA08-35A06E009CDC}" type="presParOf" srcId="{FA41E126-968C-4ED6-8A64-E49B1BF10B56}" destId="{1630C82A-4164-4044-9E44-D1E1E8ED9C77}" srcOrd="6" destOrd="0" presId="urn:microsoft.com/office/officeart/2008/layout/PictureStrips"/>
    <dgm:cxn modelId="{EBAE2237-46D1-434E-980D-30BA68BDB0D5}" type="presParOf" srcId="{1630C82A-4164-4044-9E44-D1E1E8ED9C77}" destId="{AFF37AA3-6871-4BDF-8C36-76CDC244131C}" srcOrd="0" destOrd="0" presId="urn:microsoft.com/office/officeart/2008/layout/PictureStrips"/>
    <dgm:cxn modelId="{1A42D0E1-A6EE-42AF-A5C5-ED65A7AB5F1B}" type="presParOf" srcId="{1630C82A-4164-4044-9E44-D1E1E8ED9C77}" destId="{FC0609CE-38B2-4BCE-A0BF-B4571D61DAA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4151974-94E7-47F5-AF32-96C192E45EA1}"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fr-FR"/>
        </a:p>
      </dgm:t>
    </dgm:pt>
    <dgm:pt modelId="{3407FF6B-B0DD-4FDB-A390-5A88FBCF90CF}">
      <dgm:prSet phldrT="[Texte]" custT="1"/>
      <dgm:spPr>
        <a:ln>
          <a:solidFill>
            <a:srgbClr val="43BB8D"/>
          </a:solidFill>
        </a:ln>
      </dgm:spPr>
      <dgm:t>
        <a:bodyPr/>
        <a:lstStyle/>
        <a:p>
          <a:r>
            <a:rPr lang="fr-FR" sz="1400" dirty="0">
              <a:solidFill>
                <a:schemeClr val="bg1"/>
              </a:solidFill>
            </a:rPr>
            <a:t>Développement d’un savoir vivre ensemble</a:t>
          </a:r>
        </a:p>
      </dgm:t>
    </dgm:pt>
    <dgm:pt modelId="{15B30737-CCAF-4DD9-A123-4606893AC663}" type="parTrans" cxnId="{EA6BC8E8-EA9A-4E96-9923-FCACF382C2EE}">
      <dgm:prSet/>
      <dgm:spPr/>
      <dgm:t>
        <a:bodyPr/>
        <a:lstStyle/>
        <a:p>
          <a:endParaRPr lang="fr-FR" sz="1400"/>
        </a:p>
      </dgm:t>
    </dgm:pt>
    <dgm:pt modelId="{A45FCD93-3684-42FF-8F88-0050430E2083}" type="sibTrans" cxnId="{EA6BC8E8-EA9A-4E96-9923-FCACF382C2EE}">
      <dgm:prSet/>
      <dgm:spPr/>
      <dgm:t>
        <a:bodyPr/>
        <a:lstStyle/>
        <a:p>
          <a:endParaRPr lang="fr-FR" sz="1400"/>
        </a:p>
      </dgm:t>
    </dgm:pt>
    <dgm:pt modelId="{E2700D2C-8EFC-46E9-8CC3-55A490169A2F}">
      <dgm:prSet phldrT="[Texte]" custT="1"/>
      <dgm:spPr>
        <a:ln>
          <a:solidFill>
            <a:srgbClr val="43BB8D"/>
          </a:solidFill>
        </a:ln>
      </dgm:spPr>
      <dgm:t>
        <a:bodyPr/>
        <a:lstStyle/>
        <a:p>
          <a:r>
            <a:rPr lang="fr-FR" sz="1400" dirty="0">
              <a:solidFill>
                <a:schemeClr val="bg1"/>
              </a:solidFill>
            </a:rPr>
            <a:t>Développement d’un lien cognitif à la nature</a:t>
          </a:r>
        </a:p>
      </dgm:t>
    </dgm:pt>
    <dgm:pt modelId="{8B0EB564-9C1C-4020-BFA0-AD81CAEBECE5}" type="parTrans" cxnId="{6B3CBC8F-4286-42DF-B507-56FA59004085}">
      <dgm:prSet/>
      <dgm:spPr/>
      <dgm:t>
        <a:bodyPr/>
        <a:lstStyle/>
        <a:p>
          <a:endParaRPr lang="fr-FR" sz="1400"/>
        </a:p>
      </dgm:t>
    </dgm:pt>
    <dgm:pt modelId="{41DC1061-7FAB-40B5-88F3-5C9CBF16F5E9}" type="sibTrans" cxnId="{6B3CBC8F-4286-42DF-B507-56FA59004085}">
      <dgm:prSet/>
      <dgm:spPr/>
      <dgm:t>
        <a:bodyPr/>
        <a:lstStyle/>
        <a:p>
          <a:endParaRPr lang="fr-FR" sz="1400"/>
        </a:p>
      </dgm:t>
    </dgm:pt>
    <dgm:pt modelId="{CB0F0103-2682-4743-BE76-865FE1DB643D}">
      <dgm:prSet phldrT="[Texte]" custT="1"/>
      <dgm:spPr>
        <a:ln>
          <a:solidFill>
            <a:srgbClr val="43BB8D"/>
          </a:solidFill>
        </a:ln>
      </dgm:spPr>
      <dgm:t>
        <a:bodyPr/>
        <a:lstStyle/>
        <a:p>
          <a:r>
            <a:rPr lang="fr-FR" sz="1400" dirty="0">
              <a:solidFill>
                <a:schemeClr val="bg1"/>
              </a:solidFill>
            </a:rPr>
            <a:t>Développement d’un lien affectif à la nature</a:t>
          </a:r>
        </a:p>
      </dgm:t>
    </dgm:pt>
    <dgm:pt modelId="{538A9400-A8B2-417B-B38A-7B5619C09800}" type="parTrans" cxnId="{5228DA18-A78A-435E-9838-BF43758F5F16}">
      <dgm:prSet/>
      <dgm:spPr/>
      <dgm:t>
        <a:bodyPr/>
        <a:lstStyle/>
        <a:p>
          <a:endParaRPr lang="fr-FR" sz="1400"/>
        </a:p>
      </dgm:t>
    </dgm:pt>
    <dgm:pt modelId="{0F3F31A3-A38F-46D8-B818-1A749027AC3C}" type="sibTrans" cxnId="{5228DA18-A78A-435E-9838-BF43758F5F16}">
      <dgm:prSet/>
      <dgm:spPr/>
      <dgm:t>
        <a:bodyPr/>
        <a:lstStyle/>
        <a:p>
          <a:endParaRPr lang="fr-FR" sz="1400"/>
        </a:p>
      </dgm:t>
    </dgm:pt>
    <dgm:pt modelId="{D37D6CC5-A6C4-4D9E-BBF0-4FF7F6DC1314}">
      <dgm:prSet custT="1"/>
      <dgm:spPr>
        <a:ln>
          <a:solidFill>
            <a:srgbClr val="43BB8D"/>
          </a:solidFill>
        </a:ln>
      </dgm:spPr>
      <dgm:t>
        <a:bodyPr/>
        <a:lstStyle/>
        <a:p>
          <a:r>
            <a:rPr lang="fr-FR" sz="1400" dirty="0">
              <a:solidFill>
                <a:schemeClr val="bg1"/>
              </a:solidFill>
            </a:rPr>
            <a:t>Développement psychomoteur</a:t>
          </a:r>
        </a:p>
      </dgm:t>
    </dgm:pt>
    <dgm:pt modelId="{EC187257-2223-47F0-8091-29A5F9AF4039}" type="parTrans" cxnId="{0E06C13E-54A0-47AD-B7F3-626E01C231A5}">
      <dgm:prSet/>
      <dgm:spPr/>
      <dgm:t>
        <a:bodyPr/>
        <a:lstStyle/>
        <a:p>
          <a:endParaRPr lang="fr-FR" sz="1400"/>
        </a:p>
      </dgm:t>
    </dgm:pt>
    <dgm:pt modelId="{310F9559-328C-4BC1-8858-78A665E8ABC4}" type="sibTrans" cxnId="{0E06C13E-54A0-47AD-B7F3-626E01C231A5}">
      <dgm:prSet/>
      <dgm:spPr/>
      <dgm:t>
        <a:bodyPr/>
        <a:lstStyle/>
        <a:p>
          <a:endParaRPr lang="fr-FR" sz="1400"/>
        </a:p>
      </dgm:t>
    </dgm:pt>
    <dgm:pt modelId="{9B753C7A-09F7-4857-96CC-5A705353531F}">
      <dgm:prSet custT="1"/>
      <dgm:spPr>
        <a:ln>
          <a:solidFill>
            <a:srgbClr val="43BB8D"/>
          </a:solidFill>
        </a:ln>
      </dgm:spPr>
      <dgm:t>
        <a:bodyPr/>
        <a:lstStyle/>
        <a:p>
          <a:r>
            <a:rPr lang="fr-FR" sz="1400" dirty="0">
              <a:solidFill>
                <a:schemeClr val="bg1"/>
              </a:solidFill>
            </a:rPr>
            <a:t>Transferts des apports positifs au-delà du programme</a:t>
          </a:r>
        </a:p>
      </dgm:t>
    </dgm:pt>
    <dgm:pt modelId="{333F8EAC-3122-4EDF-87A8-6EEDF6A19333}" type="parTrans" cxnId="{EEB65C6B-F019-452A-852C-8384DA1A1601}">
      <dgm:prSet/>
      <dgm:spPr/>
      <dgm:t>
        <a:bodyPr/>
        <a:lstStyle/>
        <a:p>
          <a:endParaRPr lang="fr-FR" sz="1400"/>
        </a:p>
      </dgm:t>
    </dgm:pt>
    <dgm:pt modelId="{8F96FC5A-9B6B-40D5-AC33-8EBF92E64970}" type="sibTrans" cxnId="{EEB65C6B-F019-452A-852C-8384DA1A1601}">
      <dgm:prSet/>
      <dgm:spPr/>
      <dgm:t>
        <a:bodyPr/>
        <a:lstStyle/>
        <a:p>
          <a:endParaRPr lang="fr-FR" sz="1400"/>
        </a:p>
      </dgm:t>
    </dgm:pt>
    <dgm:pt modelId="{FA41E126-968C-4ED6-8A64-E49B1BF10B56}" type="pres">
      <dgm:prSet presAssocID="{84151974-94E7-47F5-AF32-96C192E45EA1}" presName="Name0" presStyleCnt="0">
        <dgm:presLayoutVars>
          <dgm:dir/>
          <dgm:resizeHandles val="exact"/>
        </dgm:presLayoutVars>
      </dgm:prSet>
      <dgm:spPr/>
      <dgm:t>
        <a:bodyPr/>
        <a:lstStyle/>
        <a:p>
          <a:endParaRPr lang="fr-CA"/>
        </a:p>
      </dgm:t>
    </dgm:pt>
    <dgm:pt modelId="{C23AF6DB-E9F0-4BBF-9DBF-61DB6762ED92}" type="pres">
      <dgm:prSet presAssocID="{3407FF6B-B0DD-4FDB-A390-5A88FBCF90CF}" presName="composite" presStyleCnt="0"/>
      <dgm:spPr/>
    </dgm:pt>
    <dgm:pt modelId="{4BC5DF00-1537-48CF-8699-4BFA5446AED3}" type="pres">
      <dgm:prSet presAssocID="{3407FF6B-B0DD-4FDB-A390-5A88FBCF90CF}" presName="rect1" presStyleLbl="trAlignAcc1" presStyleIdx="0" presStyleCnt="5" custScaleX="188432">
        <dgm:presLayoutVars>
          <dgm:bulletEnabled val="1"/>
        </dgm:presLayoutVars>
      </dgm:prSet>
      <dgm:spPr/>
      <dgm:t>
        <a:bodyPr/>
        <a:lstStyle/>
        <a:p>
          <a:endParaRPr lang="fr-CA"/>
        </a:p>
      </dgm:t>
    </dgm:pt>
    <dgm:pt modelId="{36A63E64-496E-41D3-9FE4-CF7F507D4BF3}" type="pres">
      <dgm:prSet presAssocID="{3407FF6B-B0DD-4FDB-A390-5A88FBCF90CF}" presName="rect2" presStyleLbl="fgImgPlace1" presStyleIdx="0" presStyleCnt="5" custLinFactX="-100000" custLinFactNeighborX="-121957" custLinFactNeighborY="-5237"/>
      <dgm:spPr/>
    </dgm:pt>
    <dgm:pt modelId="{1AFBA84C-BFB0-4C66-826E-BD0700F733B2}" type="pres">
      <dgm:prSet presAssocID="{A45FCD93-3684-42FF-8F88-0050430E2083}" presName="sibTrans" presStyleCnt="0"/>
      <dgm:spPr/>
    </dgm:pt>
    <dgm:pt modelId="{E702714B-A81B-4D94-9AAF-FD9479B04D66}" type="pres">
      <dgm:prSet presAssocID="{E2700D2C-8EFC-46E9-8CC3-55A490169A2F}" presName="composite" presStyleCnt="0"/>
      <dgm:spPr/>
    </dgm:pt>
    <dgm:pt modelId="{5B11D98C-FDC0-43F9-A100-972BE62CBA4F}" type="pres">
      <dgm:prSet presAssocID="{E2700D2C-8EFC-46E9-8CC3-55A490169A2F}" presName="rect1" presStyleLbl="trAlignAcc1" presStyleIdx="1" presStyleCnt="5" custScaleX="188432">
        <dgm:presLayoutVars>
          <dgm:bulletEnabled val="1"/>
        </dgm:presLayoutVars>
      </dgm:prSet>
      <dgm:spPr/>
      <dgm:t>
        <a:bodyPr/>
        <a:lstStyle/>
        <a:p>
          <a:endParaRPr lang="fr-CA"/>
        </a:p>
      </dgm:t>
    </dgm:pt>
    <dgm:pt modelId="{242E6F0C-7814-4E6B-A2C1-C01056E25860}" type="pres">
      <dgm:prSet presAssocID="{E2700D2C-8EFC-46E9-8CC3-55A490169A2F}" presName="rect2" presStyleLbl="fgImgPlace1" presStyleIdx="1" presStyleCnt="5" custLinFactX="-100000" custLinFactNeighborX="-121957" custLinFactNeighborY="-5237"/>
      <dgm:spPr/>
    </dgm:pt>
    <dgm:pt modelId="{5EFBADAC-E949-4765-B7A1-927CF9E8C959}" type="pres">
      <dgm:prSet presAssocID="{41DC1061-7FAB-40B5-88F3-5C9CBF16F5E9}" presName="sibTrans" presStyleCnt="0"/>
      <dgm:spPr/>
    </dgm:pt>
    <dgm:pt modelId="{1630C82A-4164-4044-9E44-D1E1E8ED9C77}" type="pres">
      <dgm:prSet presAssocID="{CB0F0103-2682-4743-BE76-865FE1DB643D}" presName="composite" presStyleCnt="0"/>
      <dgm:spPr/>
    </dgm:pt>
    <dgm:pt modelId="{AFF37AA3-6871-4BDF-8C36-76CDC244131C}" type="pres">
      <dgm:prSet presAssocID="{CB0F0103-2682-4743-BE76-865FE1DB643D}" presName="rect1" presStyleLbl="trAlignAcc1" presStyleIdx="2" presStyleCnt="5" custScaleX="188432">
        <dgm:presLayoutVars>
          <dgm:bulletEnabled val="1"/>
        </dgm:presLayoutVars>
      </dgm:prSet>
      <dgm:spPr/>
      <dgm:t>
        <a:bodyPr/>
        <a:lstStyle/>
        <a:p>
          <a:endParaRPr lang="fr-CA"/>
        </a:p>
      </dgm:t>
    </dgm:pt>
    <dgm:pt modelId="{FC0609CE-38B2-4BCE-A0BF-B4571D61DAA9}" type="pres">
      <dgm:prSet presAssocID="{CB0F0103-2682-4743-BE76-865FE1DB643D}" presName="rect2" presStyleLbl="fgImgPlace1" presStyleIdx="2" presStyleCnt="5" custLinFactX="-100000" custLinFactNeighborX="-121957" custLinFactNeighborY="-5237"/>
      <dgm:spPr/>
    </dgm:pt>
    <dgm:pt modelId="{5BDC1C42-4DBE-4C25-8AA5-D8BC1C479A04}" type="pres">
      <dgm:prSet presAssocID="{0F3F31A3-A38F-46D8-B818-1A749027AC3C}" presName="sibTrans" presStyleCnt="0"/>
      <dgm:spPr/>
    </dgm:pt>
    <dgm:pt modelId="{939AD441-F052-48C5-931E-6A1F848F1E93}" type="pres">
      <dgm:prSet presAssocID="{D37D6CC5-A6C4-4D9E-BBF0-4FF7F6DC1314}" presName="composite" presStyleCnt="0"/>
      <dgm:spPr/>
    </dgm:pt>
    <dgm:pt modelId="{40588DA8-E299-4B3A-A909-B425D9A81480}" type="pres">
      <dgm:prSet presAssocID="{D37D6CC5-A6C4-4D9E-BBF0-4FF7F6DC1314}" presName="rect1" presStyleLbl="trAlignAcc1" presStyleIdx="3" presStyleCnt="5" custScaleX="188432">
        <dgm:presLayoutVars>
          <dgm:bulletEnabled val="1"/>
        </dgm:presLayoutVars>
      </dgm:prSet>
      <dgm:spPr/>
      <dgm:t>
        <a:bodyPr/>
        <a:lstStyle/>
        <a:p>
          <a:endParaRPr lang="fr-CA"/>
        </a:p>
      </dgm:t>
    </dgm:pt>
    <dgm:pt modelId="{A9752FD7-2E76-4580-A953-177C11B57807}" type="pres">
      <dgm:prSet presAssocID="{D37D6CC5-A6C4-4D9E-BBF0-4FF7F6DC1314}" presName="rect2" presStyleLbl="fgImgPlace1" presStyleIdx="3" presStyleCnt="5" custLinFactX="-100000" custLinFactNeighborX="-121957" custLinFactNeighborY="-5237"/>
      <dgm:spPr/>
    </dgm:pt>
    <dgm:pt modelId="{E5E5DEB6-9187-4D51-88C1-A652BAD5048A}" type="pres">
      <dgm:prSet presAssocID="{310F9559-328C-4BC1-8858-78A665E8ABC4}" presName="sibTrans" presStyleCnt="0"/>
      <dgm:spPr/>
    </dgm:pt>
    <dgm:pt modelId="{13767997-7752-444E-BD07-5F7F96CE59A1}" type="pres">
      <dgm:prSet presAssocID="{9B753C7A-09F7-4857-96CC-5A705353531F}" presName="composite" presStyleCnt="0"/>
      <dgm:spPr/>
    </dgm:pt>
    <dgm:pt modelId="{F4296156-1310-4E9C-AA8B-95EDAC128D0E}" type="pres">
      <dgm:prSet presAssocID="{9B753C7A-09F7-4857-96CC-5A705353531F}" presName="rect1" presStyleLbl="trAlignAcc1" presStyleIdx="4" presStyleCnt="5" custScaleX="188432">
        <dgm:presLayoutVars>
          <dgm:bulletEnabled val="1"/>
        </dgm:presLayoutVars>
      </dgm:prSet>
      <dgm:spPr/>
      <dgm:t>
        <a:bodyPr/>
        <a:lstStyle/>
        <a:p>
          <a:endParaRPr lang="fr-CA"/>
        </a:p>
      </dgm:t>
    </dgm:pt>
    <dgm:pt modelId="{522059DF-1CC0-45BD-A34E-10B4AF336F98}" type="pres">
      <dgm:prSet presAssocID="{9B753C7A-09F7-4857-96CC-5A705353531F}" presName="rect2" presStyleLbl="fgImgPlace1" presStyleIdx="4" presStyleCnt="5" custLinFactX="-100000" custLinFactNeighborX="-124037" custLinFactNeighborY="-6223"/>
      <dgm:spPr/>
    </dgm:pt>
  </dgm:ptLst>
  <dgm:cxnLst>
    <dgm:cxn modelId="{157BA4DD-1A3F-4F85-AB96-03D60DA8A33A}" type="presOf" srcId="{CB0F0103-2682-4743-BE76-865FE1DB643D}" destId="{AFF37AA3-6871-4BDF-8C36-76CDC244131C}" srcOrd="0" destOrd="0" presId="urn:microsoft.com/office/officeart/2008/layout/PictureStrips"/>
    <dgm:cxn modelId="{ABA860F8-AB8D-4218-9F8E-1617CB5B42FF}" type="presOf" srcId="{84151974-94E7-47F5-AF32-96C192E45EA1}" destId="{FA41E126-968C-4ED6-8A64-E49B1BF10B56}" srcOrd="0" destOrd="0" presId="urn:microsoft.com/office/officeart/2008/layout/PictureStrips"/>
    <dgm:cxn modelId="{6B3CBC8F-4286-42DF-B507-56FA59004085}" srcId="{84151974-94E7-47F5-AF32-96C192E45EA1}" destId="{E2700D2C-8EFC-46E9-8CC3-55A490169A2F}" srcOrd="1" destOrd="0" parTransId="{8B0EB564-9C1C-4020-BFA0-AD81CAEBECE5}" sibTransId="{41DC1061-7FAB-40B5-88F3-5C9CBF16F5E9}"/>
    <dgm:cxn modelId="{0E06C13E-54A0-47AD-B7F3-626E01C231A5}" srcId="{84151974-94E7-47F5-AF32-96C192E45EA1}" destId="{D37D6CC5-A6C4-4D9E-BBF0-4FF7F6DC1314}" srcOrd="3" destOrd="0" parTransId="{EC187257-2223-47F0-8091-29A5F9AF4039}" sibTransId="{310F9559-328C-4BC1-8858-78A665E8ABC4}"/>
    <dgm:cxn modelId="{0E312968-2585-4465-BF63-09588DED2A69}" type="presOf" srcId="{D37D6CC5-A6C4-4D9E-BBF0-4FF7F6DC1314}" destId="{40588DA8-E299-4B3A-A909-B425D9A81480}" srcOrd="0" destOrd="0" presId="urn:microsoft.com/office/officeart/2008/layout/PictureStrips"/>
    <dgm:cxn modelId="{EA6BC8E8-EA9A-4E96-9923-FCACF382C2EE}" srcId="{84151974-94E7-47F5-AF32-96C192E45EA1}" destId="{3407FF6B-B0DD-4FDB-A390-5A88FBCF90CF}" srcOrd="0" destOrd="0" parTransId="{15B30737-CCAF-4DD9-A123-4606893AC663}" sibTransId="{A45FCD93-3684-42FF-8F88-0050430E2083}"/>
    <dgm:cxn modelId="{4ECD5BDF-947C-4270-B7AE-2A120E1A9CBB}" type="presOf" srcId="{E2700D2C-8EFC-46E9-8CC3-55A490169A2F}" destId="{5B11D98C-FDC0-43F9-A100-972BE62CBA4F}" srcOrd="0" destOrd="0" presId="urn:microsoft.com/office/officeart/2008/layout/PictureStrips"/>
    <dgm:cxn modelId="{A85DEF15-BA60-4137-A31B-19D173ACCDA8}" type="presOf" srcId="{3407FF6B-B0DD-4FDB-A390-5A88FBCF90CF}" destId="{4BC5DF00-1537-48CF-8699-4BFA5446AED3}" srcOrd="0" destOrd="0" presId="urn:microsoft.com/office/officeart/2008/layout/PictureStrips"/>
    <dgm:cxn modelId="{27F807E7-D482-4370-9B8C-B7C4CE041F46}" type="presOf" srcId="{9B753C7A-09F7-4857-96CC-5A705353531F}" destId="{F4296156-1310-4E9C-AA8B-95EDAC128D0E}" srcOrd="0" destOrd="0" presId="urn:microsoft.com/office/officeart/2008/layout/PictureStrips"/>
    <dgm:cxn modelId="{EEB65C6B-F019-452A-852C-8384DA1A1601}" srcId="{84151974-94E7-47F5-AF32-96C192E45EA1}" destId="{9B753C7A-09F7-4857-96CC-5A705353531F}" srcOrd="4" destOrd="0" parTransId="{333F8EAC-3122-4EDF-87A8-6EEDF6A19333}" sibTransId="{8F96FC5A-9B6B-40D5-AC33-8EBF92E64970}"/>
    <dgm:cxn modelId="{5228DA18-A78A-435E-9838-BF43758F5F16}" srcId="{84151974-94E7-47F5-AF32-96C192E45EA1}" destId="{CB0F0103-2682-4743-BE76-865FE1DB643D}" srcOrd="2" destOrd="0" parTransId="{538A9400-A8B2-417B-B38A-7B5619C09800}" sibTransId="{0F3F31A3-A38F-46D8-B818-1A749027AC3C}"/>
    <dgm:cxn modelId="{366F21DA-EF12-46C4-B24B-21F8886206A2}" type="presParOf" srcId="{FA41E126-968C-4ED6-8A64-E49B1BF10B56}" destId="{C23AF6DB-E9F0-4BBF-9DBF-61DB6762ED92}" srcOrd="0" destOrd="0" presId="urn:microsoft.com/office/officeart/2008/layout/PictureStrips"/>
    <dgm:cxn modelId="{0403CEDE-FA32-4E10-9459-D71797710EA2}" type="presParOf" srcId="{C23AF6DB-E9F0-4BBF-9DBF-61DB6762ED92}" destId="{4BC5DF00-1537-48CF-8699-4BFA5446AED3}" srcOrd="0" destOrd="0" presId="urn:microsoft.com/office/officeart/2008/layout/PictureStrips"/>
    <dgm:cxn modelId="{CF3480A2-E229-4C34-824D-BAA7C0C51929}" type="presParOf" srcId="{C23AF6DB-E9F0-4BBF-9DBF-61DB6762ED92}" destId="{36A63E64-496E-41D3-9FE4-CF7F507D4BF3}" srcOrd="1" destOrd="0" presId="urn:microsoft.com/office/officeart/2008/layout/PictureStrips"/>
    <dgm:cxn modelId="{2C72785F-CF9A-423A-B4C6-CE580E5010E0}" type="presParOf" srcId="{FA41E126-968C-4ED6-8A64-E49B1BF10B56}" destId="{1AFBA84C-BFB0-4C66-826E-BD0700F733B2}" srcOrd="1" destOrd="0" presId="urn:microsoft.com/office/officeart/2008/layout/PictureStrips"/>
    <dgm:cxn modelId="{14CB8F72-59EC-400E-A927-955ADA41974D}" type="presParOf" srcId="{FA41E126-968C-4ED6-8A64-E49B1BF10B56}" destId="{E702714B-A81B-4D94-9AAF-FD9479B04D66}" srcOrd="2" destOrd="0" presId="urn:microsoft.com/office/officeart/2008/layout/PictureStrips"/>
    <dgm:cxn modelId="{8044D842-6659-4B5C-9CAB-170EFBE75095}" type="presParOf" srcId="{E702714B-A81B-4D94-9AAF-FD9479B04D66}" destId="{5B11D98C-FDC0-43F9-A100-972BE62CBA4F}" srcOrd="0" destOrd="0" presId="urn:microsoft.com/office/officeart/2008/layout/PictureStrips"/>
    <dgm:cxn modelId="{9CF9DF50-C727-452D-9974-60108598524E}" type="presParOf" srcId="{E702714B-A81B-4D94-9AAF-FD9479B04D66}" destId="{242E6F0C-7814-4E6B-A2C1-C01056E25860}" srcOrd="1" destOrd="0" presId="urn:microsoft.com/office/officeart/2008/layout/PictureStrips"/>
    <dgm:cxn modelId="{6C52E5AB-F0EE-4715-89FB-D96F71BCC2B8}" type="presParOf" srcId="{FA41E126-968C-4ED6-8A64-E49B1BF10B56}" destId="{5EFBADAC-E949-4765-B7A1-927CF9E8C959}" srcOrd="3" destOrd="0" presId="urn:microsoft.com/office/officeart/2008/layout/PictureStrips"/>
    <dgm:cxn modelId="{57BFA85F-6582-477D-AA08-35A06E009CDC}" type="presParOf" srcId="{FA41E126-968C-4ED6-8A64-E49B1BF10B56}" destId="{1630C82A-4164-4044-9E44-D1E1E8ED9C77}" srcOrd="4" destOrd="0" presId="urn:microsoft.com/office/officeart/2008/layout/PictureStrips"/>
    <dgm:cxn modelId="{EBAE2237-46D1-434E-980D-30BA68BDB0D5}" type="presParOf" srcId="{1630C82A-4164-4044-9E44-D1E1E8ED9C77}" destId="{AFF37AA3-6871-4BDF-8C36-76CDC244131C}" srcOrd="0" destOrd="0" presId="urn:microsoft.com/office/officeart/2008/layout/PictureStrips"/>
    <dgm:cxn modelId="{1A42D0E1-A6EE-42AF-A5C5-ED65A7AB5F1B}" type="presParOf" srcId="{1630C82A-4164-4044-9E44-D1E1E8ED9C77}" destId="{FC0609CE-38B2-4BCE-A0BF-B4571D61DAA9}" srcOrd="1" destOrd="0" presId="urn:microsoft.com/office/officeart/2008/layout/PictureStrips"/>
    <dgm:cxn modelId="{840B09E8-5E11-492B-BAEB-E311FEBDBF0E}" type="presParOf" srcId="{FA41E126-968C-4ED6-8A64-E49B1BF10B56}" destId="{5BDC1C42-4DBE-4C25-8AA5-D8BC1C479A04}" srcOrd="5" destOrd="0" presId="urn:microsoft.com/office/officeart/2008/layout/PictureStrips"/>
    <dgm:cxn modelId="{7848B5E9-4FB0-4B45-8608-C0A9C95F425A}" type="presParOf" srcId="{FA41E126-968C-4ED6-8A64-E49B1BF10B56}" destId="{939AD441-F052-48C5-931E-6A1F848F1E93}" srcOrd="6" destOrd="0" presId="urn:microsoft.com/office/officeart/2008/layout/PictureStrips"/>
    <dgm:cxn modelId="{DA60D769-1D62-48A9-9413-C7A232CD9127}" type="presParOf" srcId="{939AD441-F052-48C5-931E-6A1F848F1E93}" destId="{40588DA8-E299-4B3A-A909-B425D9A81480}" srcOrd="0" destOrd="0" presId="urn:microsoft.com/office/officeart/2008/layout/PictureStrips"/>
    <dgm:cxn modelId="{F0EA4766-A84D-40B7-824B-5D86AFCBC7AC}" type="presParOf" srcId="{939AD441-F052-48C5-931E-6A1F848F1E93}" destId="{A9752FD7-2E76-4580-A953-177C11B57807}" srcOrd="1" destOrd="0" presId="urn:microsoft.com/office/officeart/2008/layout/PictureStrips"/>
    <dgm:cxn modelId="{B4E31B8E-745B-4CBC-8C0C-1AF53CDB73BB}" type="presParOf" srcId="{FA41E126-968C-4ED6-8A64-E49B1BF10B56}" destId="{E5E5DEB6-9187-4D51-88C1-A652BAD5048A}" srcOrd="7" destOrd="0" presId="urn:microsoft.com/office/officeart/2008/layout/PictureStrips"/>
    <dgm:cxn modelId="{3EB7A8EE-4548-46F9-8E25-D164C656CACE}" type="presParOf" srcId="{FA41E126-968C-4ED6-8A64-E49B1BF10B56}" destId="{13767997-7752-444E-BD07-5F7F96CE59A1}" srcOrd="8" destOrd="0" presId="urn:microsoft.com/office/officeart/2008/layout/PictureStrips"/>
    <dgm:cxn modelId="{29392963-D5F4-48CE-A869-BC588A0C373E}" type="presParOf" srcId="{13767997-7752-444E-BD07-5F7F96CE59A1}" destId="{F4296156-1310-4E9C-AA8B-95EDAC128D0E}" srcOrd="0" destOrd="0" presId="urn:microsoft.com/office/officeart/2008/layout/PictureStrips"/>
    <dgm:cxn modelId="{047C039C-11F9-4CA9-8924-7277160E332A}" type="presParOf" srcId="{13767997-7752-444E-BD07-5F7F96CE59A1}" destId="{522059DF-1CC0-45BD-A34E-10B4AF336F98}"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tx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solidFill>
                <a:schemeClr val="tx1"/>
              </a:solidFill>
              <a:effectLst>
                <a:outerShdw blurRad="50800" dist="38100" dir="2700000" algn="tl" rotWithShape="0">
                  <a:prstClr val="black">
                    <a:alpha val="40000"/>
                  </a:prstClr>
                </a:outerShdw>
              </a:effectLst>
            </a:rPr>
            <a:t>Problématique</a:t>
          </a:r>
          <a:endParaRPr lang="fr-FR" sz="1400" dirty="0">
            <a:solidFill>
              <a:schemeClr val="tx1"/>
            </a:solidFill>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pPr algn="ctr"/>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7C343E0C-1F0C-4C3F-96EB-9F350DB99E41}" type="presOf" srcId="{C9030362-7095-4986-B1FF-337C5D6F603D}" destId="{44DD9B4E-E533-4F22-ADC9-DDC8D6C5477D}" srcOrd="0" destOrd="0" presId="urn:microsoft.com/office/officeart/2005/8/layout/hChevron3"/>
    <dgm:cxn modelId="{B9F31702-131A-48AE-B7D1-6434035C833B}" type="presOf" srcId="{A54A6C44-B9A7-4ADD-9B68-82CAE9359A5A}" destId="{89A55269-CD0F-4EED-900F-830F4DAB0130}" srcOrd="0" destOrd="0" presId="urn:microsoft.com/office/officeart/2005/8/layout/hChevron3"/>
    <dgm:cxn modelId="{FFCCE63B-5828-4079-9EF6-BF641B4C15BB}" type="presOf" srcId="{1DCD9977-7CB3-44CF-B40E-E7E45FC99D53}" destId="{C9F83B2A-3826-498F-949F-15E8643FD110}" srcOrd="0" destOrd="0" presId="urn:microsoft.com/office/officeart/2005/8/layout/hChevron3"/>
    <dgm:cxn modelId="{9FB0DF4F-EDCF-4E68-AB19-4F0B260174F2}" type="presOf" srcId="{B3ECFDAD-571C-44CB-B46D-A37981FFE512}" destId="{B622A906-9C5F-44BB-BB74-9EAC0BDC34C7}" srcOrd="0" destOrd="0" presId="urn:microsoft.com/office/officeart/2005/8/layout/hChevron3"/>
    <dgm:cxn modelId="{A568D8E5-FB29-4B6D-816D-A0C0C19AED1D}" srcId="{7BC941D2-9B4C-4CC6-AEC2-E2B7B9863C5F}" destId="{41570DCF-26F7-477F-B8FC-C48338B69DF7}" srcOrd="0" destOrd="0" parTransId="{09771EBB-D74C-4E2A-A176-7641AF2B929A}" sibTransId="{68D4A633-562C-47BC-909D-3780EB72C46E}"/>
    <dgm:cxn modelId="{B4579F2F-5585-4820-BDA1-9BEE75666DB3}" type="presOf" srcId="{35F6F9CC-F590-48D9-89F6-B568DC33C1BF}" destId="{61EAA2E8-25F6-467F-AA31-9C9807A23D23}"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3512788A-5415-4798-9144-1E383498FB51}" type="presOf" srcId="{7BC941D2-9B4C-4CC6-AEC2-E2B7B9863C5F}" destId="{5594A1E4-4CC7-491A-B3EF-C602902A585A}" srcOrd="0" destOrd="0" presId="urn:microsoft.com/office/officeart/2005/8/layout/hChevron3"/>
    <dgm:cxn modelId="{0273D6DA-B4EB-4E2B-BD79-CE69C675728D}" type="presOf" srcId="{8308FD10-58C4-492F-A9C1-590599D59A17}" destId="{B38B6A1D-F1EE-44FA-B17D-0EF6C7B1BFF7}" srcOrd="0" destOrd="0" presId="urn:microsoft.com/office/officeart/2005/8/layout/hChevron3"/>
    <dgm:cxn modelId="{04CCC1B4-56AF-436B-A206-354F279D833E}" srcId="{7BC941D2-9B4C-4CC6-AEC2-E2B7B9863C5F}" destId="{1DCD9977-7CB3-44CF-B40E-E7E45FC99D53}" srcOrd="1" destOrd="0" parTransId="{E51FA1CB-0352-4172-A458-257F6947975D}" sibTransId="{82D0A775-916B-4846-A37C-975B476E51C9}"/>
    <dgm:cxn modelId="{A4AEC3FE-20FF-42D6-8E3E-C85DEF7D26A5}" type="presOf" srcId="{F12C3528-1C16-4430-8546-1D32F0EFA8FB}" destId="{AF0A1853-9A00-46EA-B5B5-16A358D2964F}" srcOrd="0" destOrd="0" presId="urn:microsoft.com/office/officeart/2005/8/layout/hChevron3"/>
    <dgm:cxn modelId="{36407BE8-66DF-4548-BB40-3ECD0BADA475}" type="presOf" srcId="{41570DCF-26F7-477F-B8FC-C48338B69DF7}" destId="{695DECB5-07F4-4D3A-9FD7-E7C3A483DAC7}"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3091B672-C873-4B45-ADB1-D5992573BD2D}" srcId="{7BC941D2-9B4C-4CC6-AEC2-E2B7B9863C5F}" destId="{35F6F9CC-F590-48D9-89F6-B568DC33C1BF}" srcOrd="9" destOrd="0" parTransId="{9502F5A0-2C46-452E-AE5A-54FE51F146C8}" sibTransId="{9B5C5079-60FA-4A2E-B588-1B39628D13E7}"/>
    <dgm:cxn modelId="{C6D20711-7620-493F-941B-842F2C9EBF97}" srcId="{7BC941D2-9B4C-4CC6-AEC2-E2B7B9863C5F}" destId="{F32CE80A-83C4-43B7-A19B-C5C1ECACC6D1}" srcOrd="2" destOrd="0" parTransId="{B5456E74-48A1-4359-AFFE-C3F357B4667A}" sibTransId="{DFCC8C31-F4C3-437D-A147-DA688BEE7CAC}"/>
    <dgm:cxn modelId="{49DFDE56-226D-46B9-82DC-F72EAA6478ED}" srcId="{7BC941D2-9B4C-4CC6-AEC2-E2B7B9863C5F}" destId="{B3ECFDAD-571C-44CB-B46D-A37981FFE512}" srcOrd="3" destOrd="0" parTransId="{8CC18313-9C97-47E3-B161-187E0F8C9301}" sibTransId="{4F3D9D6E-20CA-485E-B3F1-36F3A1A9A048}"/>
    <dgm:cxn modelId="{96A24FE7-39CA-418F-8964-FEEE1B325C92}" type="presOf" srcId="{F32CE80A-83C4-43B7-A19B-C5C1ECACC6D1}" destId="{F7DAD502-548F-491A-A729-A7A799C0BE7A}" srcOrd="0" destOrd="0" presId="urn:microsoft.com/office/officeart/2005/8/layout/hChevron3"/>
    <dgm:cxn modelId="{534C5183-4A26-41CD-ACC7-3C931263CF5D}" srcId="{7BC941D2-9B4C-4CC6-AEC2-E2B7B9863C5F}" destId="{C9030362-7095-4986-B1FF-337C5D6F603D}" srcOrd="6" destOrd="0" parTransId="{37AB6660-F9D8-4F44-928C-CEB2C6C53F67}" sibTransId="{949DEC59-BBA8-46B1-907D-3D6EB7CFFB09}"/>
    <dgm:cxn modelId="{B21CAA11-23B3-4504-AA3A-8DADC88057EF}" type="presOf" srcId="{445B6373-8D19-4E09-AAEA-FBF50BDDF288}" destId="{0BAFB747-4CCB-4A79-B608-11FE80EBDE53}" srcOrd="0" destOrd="0" presId="urn:microsoft.com/office/officeart/2005/8/layout/hChevron3"/>
    <dgm:cxn modelId="{DCC7DE20-82BB-4293-9213-C1EBD21C5FBC}" type="presParOf" srcId="{5594A1E4-4CC7-491A-B3EF-C602902A585A}" destId="{695DECB5-07F4-4D3A-9FD7-E7C3A483DAC7}" srcOrd="0" destOrd="0" presId="urn:microsoft.com/office/officeart/2005/8/layout/hChevron3"/>
    <dgm:cxn modelId="{A9E1D992-2432-4E9E-9B90-1E4808C79869}" type="presParOf" srcId="{5594A1E4-4CC7-491A-B3EF-C602902A585A}" destId="{85651338-18E6-4ECF-B344-9200EAA94EC5}" srcOrd="1" destOrd="0" presId="urn:microsoft.com/office/officeart/2005/8/layout/hChevron3"/>
    <dgm:cxn modelId="{F19DCD78-4E81-4BD9-8D13-AC5AEBC47536}" type="presParOf" srcId="{5594A1E4-4CC7-491A-B3EF-C602902A585A}" destId="{C9F83B2A-3826-498F-949F-15E8643FD110}" srcOrd="2" destOrd="0" presId="urn:microsoft.com/office/officeart/2005/8/layout/hChevron3"/>
    <dgm:cxn modelId="{8E6F25DF-048F-4BF8-900D-169176D6D644}" type="presParOf" srcId="{5594A1E4-4CC7-491A-B3EF-C602902A585A}" destId="{8124F9F4-FA46-46F1-816A-E6D7CACFD69D}" srcOrd="3" destOrd="0" presId="urn:microsoft.com/office/officeart/2005/8/layout/hChevron3"/>
    <dgm:cxn modelId="{CFF283F8-A440-44AA-9145-8641CF0A36F9}" type="presParOf" srcId="{5594A1E4-4CC7-491A-B3EF-C602902A585A}" destId="{F7DAD502-548F-491A-A729-A7A799C0BE7A}" srcOrd="4" destOrd="0" presId="urn:microsoft.com/office/officeart/2005/8/layout/hChevron3"/>
    <dgm:cxn modelId="{3A508B11-9E40-4B3B-8866-B7F649658411}" type="presParOf" srcId="{5594A1E4-4CC7-491A-B3EF-C602902A585A}" destId="{F559CD3B-136E-4177-A9F7-E9BDA410075D}" srcOrd="5" destOrd="0" presId="urn:microsoft.com/office/officeart/2005/8/layout/hChevron3"/>
    <dgm:cxn modelId="{A94D27B0-7E8C-400A-85A8-217AAD6C5FEB}" type="presParOf" srcId="{5594A1E4-4CC7-491A-B3EF-C602902A585A}" destId="{B622A906-9C5F-44BB-BB74-9EAC0BDC34C7}" srcOrd="6" destOrd="0" presId="urn:microsoft.com/office/officeart/2005/8/layout/hChevron3"/>
    <dgm:cxn modelId="{3471E1EE-0F9D-4B8F-8BE8-528941CC8ACD}" type="presParOf" srcId="{5594A1E4-4CC7-491A-B3EF-C602902A585A}" destId="{FA251F83-E2D3-49A7-A26B-67A854F3C8AD}" srcOrd="7" destOrd="0" presId="urn:microsoft.com/office/officeart/2005/8/layout/hChevron3"/>
    <dgm:cxn modelId="{431CA0A2-94F2-43CB-B2F4-7DA0D19F8FA5}" type="presParOf" srcId="{5594A1E4-4CC7-491A-B3EF-C602902A585A}" destId="{89A55269-CD0F-4EED-900F-830F4DAB0130}" srcOrd="8" destOrd="0" presId="urn:microsoft.com/office/officeart/2005/8/layout/hChevron3"/>
    <dgm:cxn modelId="{5C883B16-E5F0-4FD4-8484-66B6D244F17D}" type="presParOf" srcId="{5594A1E4-4CC7-491A-B3EF-C602902A585A}" destId="{00EEB3F1-170C-4128-AC4E-2325D7EA9A68}" srcOrd="9" destOrd="0" presId="urn:microsoft.com/office/officeart/2005/8/layout/hChevron3"/>
    <dgm:cxn modelId="{537B5622-A32B-49AD-8539-5D44195ACE48}" type="presParOf" srcId="{5594A1E4-4CC7-491A-B3EF-C602902A585A}" destId="{0BAFB747-4CCB-4A79-B608-11FE80EBDE53}" srcOrd="10" destOrd="0" presId="urn:microsoft.com/office/officeart/2005/8/layout/hChevron3"/>
    <dgm:cxn modelId="{06FBC5E7-4C61-46D6-A754-BD82B8381D42}" type="presParOf" srcId="{5594A1E4-4CC7-491A-B3EF-C602902A585A}" destId="{C2F6F441-FDCC-4B31-B768-2A0C636AC0E5}" srcOrd="11" destOrd="0" presId="urn:microsoft.com/office/officeart/2005/8/layout/hChevron3"/>
    <dgm:cxn modelId="{051F6E1D-64FA-429C-93A5-1CA3C585E7A5}" type="presParOf" srcId="{5594A1E4-4CC7-491A-B3EF-C602902A585A}" destId="{44DD9B4E-E533-4F22-ADC9-DDC8D6C5477D}" srcOrd="12" destOrd="0" presId="urn:microsoft.com/office/officeart/2005/8/layout/hChevron3"/>
    <dgm:cxn modelId="{844911E9-FC09-4CFD-8C71-D01848CD726A}" type="presParOf" srcId="{5594A1E4-4CC7-491A-B3EF-C602902A585A}" destId="{72147F7E-627C-4E19-98F4-5C09FA42094A}" srcOrd="13" destOrd="0" presId="urn:microsoft.com/office/officeart/2005/8/layout/hChevron3"/>
    <dgm:cxn modelId="{4146E027-873F-4830-AE80-016865BB33FE}" type="presParOf" srcId="{5594A1E4-4CC7-491A-B3EF-C602902A585A}" destId="{AF0A1853-9A00-46EA-B5B5-16A358D2964F}" srcOrd="14" destOrd="0" presId="urn:microsoft.com/office/officeart/2005/8/layout/hChevron3"/>
    <dgm:cxn modelId="{7D8BA8D0-4421-41C1-909C-320D32F2ADD2}" type="presParOf" srcId="{5594A1E4-4CC7-491A-B3EF-C602902A585A}" destId="{B5A5DAD4-5C8D-4AC1-90B5-B246C5713273}" srcOrd="15" destOrd="0" presId="urn:microsoft.com/office/officeart/2005/8/layout/hChevron3"/>
    <dgm:cxn modelId="{30A7815F-F5A4-4BB2-A2E2-72E112BC9E41}" type="presParOf" srcId="{5594A1E4-4CC7-491A-B3EF-C602902A585A}" destId="{B38B6A1D-F1EE-44FA-B17D-0EF6C7B1BFF7}" srcOrd="16" destOrd="0" presId="urn:microsoft.com/office/officeart/2005/8/layout/hChevron3"/>
    <dgm:cxn modelId="{08CD99C7-4933-47E4-8443-9A294A9278ED}" type="presParOf" srcId="{5594A1E4-4CC7-491A-B3EF-C602902A585A}" destId="{2B58F2B6-88D6-4AF4-9000-0DCFE88E7F90}" srcOrd="17" destOrd="0" presId="urn:microsoft.com/office/officeart/2005/8/layout/hChevron3"/>
    <dgm:cxn modelId="{2C720935-8FDF-4D2B-AEF2-ED5D9DF0101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5588EA3-59DA-495E-86AB-D85462A1F15A}" type="doc">
      <dgm:prSet loTypeId="urn:microsoft.com/office/officeart/2005/8/layout/hProcess3" loCatId="process" qsTypeId="urn:microsoft.com/office/officeart/2005/8/quickstyle/simple1" qsCatId="simple" csTypeId="urn:microsoft.com/office/officeart/2005/8/colors/colorful4" csCatId="colorful" phldr="1"/>
      <dgm:spPr/>
    </dgm:pt>
    <dgm:pt modelId="{45338AD4-40F8-4B30-8192-869B9F8B7A1E}">
      <dgm:prSet phldrT="[Texte]" custT="1"/>
      <dgm:spPr/>
      <dgm:t>
        <a:bodyPr/>
        <a:lstStyle/>
        <a:p>
          <a:pPr>
            <a:spcAft>
              <a:spcPts val="0"/>
            </a:spcAft>
          </a:pPr>
          <a:r>
            <a:rPr lang="fr-FR" sz="1600" dirty="0"/>
            <a:t>Apports de </a:t>
          </a:r>
        </a:p>
        <a:p>
          <a:pPr>
            <a:spcAft>
              <a:spcPts val="0"/>
            </a:spcAft>
          </a:pPr>
          <a:r>
            <a:rPr lang="fr-FR" sz="1600" dirty="0"/>
            <a:t>la littérature</a:t>
          </a:r>
        </a:p>
      </dgm:t>
    </dgm:pt>
    <dgm:pt modelId="{8C263E29-AEF3-430C-9504-6843098EDDC6}" type="parTrans" cxnId="{268A0C09-8861-4274-845D-23084627CB50}">
      <dgm:prSet/>
      <dgm:spPr/>
      <dgm:t>
        <a:bodyPr/>
        <a:lstStyle/>
        <a:p>
          <a:endParaRPr lang="fr-FR"/>
        </a:p>
      </dgm:t>
    </dgm:pt>
    <dgm:pt modelId="{5A0FE992-B335-4CB1-AF6D-4B1655BC1F71}" type="sibTrans" cxnId="{268A0C09-8861-4274-845D-23084627CB50}">
      <dgm:prSet/>
      <dgm:spPr/>
      <dgm:t>
        <a:bodyPr/>
        <a:lstStyle/>
        <a:p>
          <a:endParaRPr lang="fr-FR"/>
        </a:p>
      </dgm:t>
    </dgm:pt>
    <dgm:pt modelId="{500358C7-6B51-46F6-9471-7F414AADBD32}" type="pres">
      <dgm:prSet presAssocID="{C5588EA3-59DA-495E-86AB-D85462A1F15A}" presName="Name0" presStyleCnt="0">
        <dgm:presLayoutVars>
          <dgm:dir/>
          <dgm:animLvl val="lvl"/>
          <dgm:resizeHandles val="exact"/>
        </dgm:presLayoutVars>
      </dgm:prSet>
      <dgm:spPr/>
    </dgm:pt>
    <dgm:pt modelId="{BBEC7813-7427-44B1-B193-0CA6741E25BA}" type="pres">
      <dgm:prSet presAssocID="{C5588EA3-59DA-495E-86AB-D85462A1F15A}" presName="dummy" presStyleCnt="0"/>
      <dgm:spPr/>
    </dgm:pt>
    <dgm:pt modelId="{0705B869-A423-45A5-957C-693D85C9F573}" type="pres">
      <dgm:prSet presAssocID="{C5588EA3-59DA-495E-86AB-D85462A1F15A}" presName="linH" presStyleCnt="0"/>
      <dgm:spPr/>
    </dgm:pt>
    <dgm:pt modelId="{498CD42F-9AAB-4473-BD5C-DBC26162347E}" type="pres">
      <dgm:prSet presAssocID="{C5588EA3-59DA-495E-86AB-D85462A1F15A}" presName="padding1" presStyleCnt="0"/>
      <dgm:spPr/>
    </dgm:pt>
    <dgm:pt modelId="{06849AE4-BB44-4F85-9B1E-2F6A6D12ABA9}" type="pres">
      <dgm:prSet presAssocID="{45338AD4-40F8-4B30-8192-869B9F8B7A1E}" presName="linV" presStyleCnt="0"/>
      <dgm:spPr/>
    </dgm:pt>
    <dgm:pt modelId="{8521D649-3E0B-4F59-8B22-CCE7576FB9E2}" type="pres">
      <dgm:prSet presAssocID="{45338AD4-40F8-4B30-8192-869B9F8B7A1E}" presName="spVertical1" presStyleCnt="0"/>
      <dgm:spPr/>
    </dgm:pt>
    <dgm:pt modelId="{F808EFD2-F638-4E47-A4DC-871DA546C5FB}" type="pres">
      <dgm:prSet presAssocID="{45338AD4-40F8-4B30-8192-869B9F8B7A1E}" presName="parTx" presStyleLbl="revTx" presStyleIdx="0" presStyleCnt="1" custAng="0" custScaleX="79360" custScaleY="99798" custLinFactNeighborX="-9940" custLinFactNeighborY="47868">
        <dgm:presLayoutVars>
          <dgm:chMax val="0"/>
          <dgm:chPref val="0"/>
          <dgm:bulletEnabled val="1"/>
        </dgm:presLayoutVars>
      </dgm:prSet>
      <dgm:spPr/>
      <dgm:t>
        <a:bodyPr/>
        <a:lstStyle/>
        <a:p>
          <a:endParaRPr lang="fr-CA"/>
        </a:p>
      </dgm:t>
    </dgm:pt>
    <dgm:pt modelId="{1612EE2E-1045-4C1E-B18D-8367E63C8C76}" type="pres">
      <dgm:prSet presAssocID="{45338AD4-40F8-4B30-8192-869B9F8B7A1E}" presName="spVertical2" presStyleCnt="0"/>
      <dgm:spPr/>
    </dgm:pt>
    <dgm:pt modelId="{A8A07F9E-1B71-4D3E-AE04-67DCA234FF76}" type="pres">
      <dgm:prSet presAssocID="{45338AD4-40F8-4B30-8192-869B9F8B7A1E}" presName="spVertical3" presStyleCnt="0"/>
      <dgm:spPr/>
    </dgm:pt>
    <dgm:pt modelId="{FD69BCD0-9625-444A-AC8F-40D22D94BAB1}" type="pres">
      <dgm:prSet presAssocID="{C5588EA3-59DA-495E-86AB-D85462A1F15A}" presName="padding2" presStyleCnt="0"/>
      <dgm:spPr/>
    </dgm:pt>
    <dgm:pt modelId="{175E649E-DEC2-4D7B-B363-3BD33AC0E69B}" type="pres">
      <dgm:prSet presAssocID="{C5588EA3-59DA-495E-86AB-D85462A1F15A}" presName="negArrow" presStyleCnt="0"/>
      <dgm:spPr/>
    </dgm:pt>
    <dgm:pt modelId="{AF44B410-241D-4A3E-9A50-BCAAB8C2A6C6}" type="pres">
      <dgm:prSet presAssocID="{C5588EA3-59DA-495E-86AB-D85462A1F15A}" presName="backgroundArrow" presStyleLbl="node1" presStyleIdx="0" presStyleCnt="1" custAng="0" custScaleX="68951" custScaleY="159236" custLinFactNeighborX="-822" custLinFactNeighborY="7963"/>
      <dgm:spPr>
        <a:solidFill>
          <a:schemeClr val="accent4">
            <a:lumMod val="60000"/>
            <a:lumOff val="40000"/>
          </a:schemeClr>
        </a:solidFill>
      </dgm:spPr>
    </dgm:pt>
  </dgm:ptLst>
  <dgm:cxnLst>
    <dgm:cxn modelId="{268A0C09-8861-4274-845D-23084627CB50}" srcId="{C5588EA3-59DA-495E-86AB-D85462A1F15A}" destId="{45338AD4-40F8-4B30-8192-869B9F8B7A1E}" srcOrd="0" destOrd="0" parTransId="{8C263E29-AEF3-430C-9504-6843098EDDC6}" sibTransId="{5A0FE992-B335-4CB1-AF6D-4B1655BC1F71}"/>
    <dgm:cxn modelId="{24C65363-2195-4694-8528-DE1799A253CB}" type="presOf" srcId="{45338AD4-40F8-4B30-8192-869B9F8B7A1E}" destId="{F808EFD2-F638-4E47-A4DC-871DA546C5FB}" srcOrd="0" destOrd="0" presId="urn:microsoft.com/office/officeart/2005/8/layout/hProcess3"/>
    <dgm:cxn modelId="{EA311D97-6712-4E63-B634-82FEEDBF18B9}" type="presOf" srcId="{C5588EA3-59DA-495E-86AB-D85462A1F15A}" destId="{500358C7-6B51-46F6-9471-7F414AADBD32}" srcOrd="0" destOrd="0" presId="urn:microsoft.com/office/officeart/2005/8/layout/hProcess3"/>
    <dgm:cxn modelId="{C8ABCF2F-3340-473F-8789-C97CE109F35F}" type="presParOf" srcId="{500358C7-6B51-46F6-9471-7F414AADBD32}" destId="{BBEC7813-7427-44B1-B193-0CA6741E25BA}" srcOrd="0" destOrd="0" presId="urn:microsoft.com/office/officeart/2005/8/layout/hProcess3"/>
    <dgm:cxn modelId="{7DACDF9D-060A-49F8-97F0-12F8607A8B47}" type="presParOf" srcId="{500358C7-6B51-46F6-9471-7F414AADBD32}" destId="{0705B869-A423-45A5-957C-693D85C9F573}" srcOrd="1" destOrd="0" presId="urn:microsoft.com/office/officeart/2005/8/layout/hProcess3"/>
    <dgm:cxn modelId="{E54C3E5D-B588-4F36-9085-4DC25C4BF93E}" type="presParOf" srcId="{0705B869-A423-45A5-957C-693D85C9F573}" destId="{498CD42F-9AAB-4473-BD5C-DBC26162347E}" srcOrd="0" destOrd="0" presId="urn:microsoft.com/office/officeart/2005/8/layout/hProcess3"/>
    <dgm:cxn modelId="{79D6D5B5-3877-4722-9131-12BA25206A2C}" type="presParOf" srcId="{0705B869-A423-45A5-957C-693D85C9F573}" destId="{06849AE4-BB44-4F85-9B1E-2F6A6D12ABA9}" srcOrd="1" destOrd="0" presId="urn:microsoft.com/office/officeart/2005/8/layout/hProcess3"/>
    <dgm:cxn modelId="{AFC39E04-CD6C-4717-A6B5-4BE77DAD2BC3}" type="presParOf" srcId="{06849AE4-BB44-4F85-9B1E-2F6A6D12ABA9}" destId="{8521D649-3E0B-4F59-8B22-CCE7576FB9E2}" srcOrd="0" destOrd="0" presId="urn:microsoft.com/office/officeart/2005/8/layout/hProcess3"/>
    <dgm:cxn modelId="{DA64CB25-5DAC-4684-A97F-0EBF69A40200}" type="presParOf" srcId="{06849AE4-BB44-4F85-9B1E-2F6A6D12ABA9}" destId="{F808EFD2-F638-4E47-A4DC-871DA546C5FB}" srcOrd="1" destOrd="0" presId="urn:microsoft.com/office/officeart/2005/8/layout/hProcess3"/>
    <dgm:cxn modelId="{F9A24851-9251-45C1-BC68-ED299CC0663A}" type="presParOf" srcId="{06849AE4-BB44-4F85-9B1E-2F6A6D12ABA9}" destId="{1612EE2E-1045-4C1E-B18D-8367E63C8C76}" srcOrd="2" destOrd="0" presId="urn:microsoft.com/office/officeart/2005/8/layout/hProcess3"/>
    <dgm:cxn modelId="{A8C57C04-8EEA-4A4E-9641-44E3C6FE3C66}" type="presParOf" srcId="{06849AE4-BB44-4F85-9B1E-2F6A6D12ABA9}" destId="{A8A07F9E-1B71-4D3E-AE04-67DCA234FF76}" srcOrd="3" destOrd="0" presId="urn:microsoft.com/office/officeart/2005/8/layout/hProcess3"/>
    <dgm:cxn modelId="{04319B93-63C2-4187-9F31-C8C5E691AAFA}" type="presParOf" srcId="{0705B869-A423-45A5-957C-693D85C9F573}" destId="{FD69BCD0-9625-444A-AC8F-40D22D94BAB1}" srcOrd="2" destOrd="0" presId="urn:microsoft.com/office/officeart/2005/8/layout/hProcess3"/>
    <dgm:cxn modelId="{6ED37C05-79BB-44D0-876C-E180A4AC1730}" type="presParOf" srcId="{0705B869-A423-45A5-957C-693D85C9F573}" destId="{175E649E-DEC2-4D7B-B363-3BD33AC0E69B}" srcOrd="3" destOrd="0" presId="urn:microsoft.com/office/officeart/2005/8/layout/hProcess3"/>
    <dgm:cxn modelId="{4F58AC5F-A078-4415-A444-A09E8FD16A38}" type="presParOf" srcId="{0705B869-A423-45A5-957C-693D85C9F573}" destId="{AF44B410-241D-4A3E-9A50-BCAAB8C2A6C6}" srcOrd="4" destOrd="0" presId="urn:microsoft.com/office/officeart/2005/8/layout/hProcess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tx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2.xml><?xml version="1.0" encoding="utf-8"?>
<dgm:dataModel xmlns:dgm="http://schemas.openxmlformats.org/drawingml/2006/diagram" xmlns:a="http://schemas.openxmlformats.org/drawingml/2006/main">
  <dgm:ptLst>
    <dgm:pt modelId="{30AEA94B-79C9-415A-87D6-69A0691BC1D3}"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fr-FR"/>
        </a:p>
      </dgm:t>
    </dgm:pt>
    <dgm:pt modelId="{5FEC508E-F11A-4025-8B51-59C8DF43C001}">
      <dgm:prSet phldrT="[Texte]"/>
      <dgm:spPr>
        <a:solidFill>
          <a:srgbClr val="CCCC00"/>
        </a:solidFill>
        <a:ln>
          <a:noFill/>
        </a:ln>
      </dgm:spPr>
      <dgm:t>
        <a:bodyPr/>
        <a:lstStyle/>
        <a:p>
          <a:r>
            <a:rPr lang="fr-FR" dirty="0">
              <a:solidFill>
                <a:schemeClr val="tx1"/>
              </a:solidFill>
              <a:effectLst>
                <a:outerShdw blurRad="50800" dist="38100" dir="2700000" algn="tl" rotWithShape="0">
                  <a:prstClr val="black">
                    <a:alpha val="40000"/>
                  </a:prstClr>
                </a:outerShdw>
              </a:effectLst>
            </a:rPr>
            <a:t>Stratégies inspirées des </a:t>
          </a:r>
          <a:r>
            <a:rPr lang="fr-FR" i="1" dirty="0">
              <a:solidFill>
                <a:schemeClr val="tx1"/>
              </a:solidFill>
              <a:effectLst>
                <a:outerShdw blurRad="50800" dist="38100" dir="2700000" algn="tl" rotWithShape="0">
                  <a:prstClr val="black">
                    <a:alpha val="40000"/>
                  </a:prstClr>
                </a:outerShdw>
              </a:effectLst>
            </a:rPr>
            <a:t>Forest </a:t>
          </a:r>
          <a:r>
            <a:rPr lang="fr-FR" i="1" dirty="0" err="1">
              <a:solidFill>
                <a:schemeClr val="tx1"/>
              </a:solidFill>
              <a:effectLst>
                <a:outerShdw blurRad="50800" dist="38100" dir="2700000" algn="tl" rotWithShape="0">
                  <a:prstClr val="black">
                    <a:alpha val="40000"/>
                  </a:prstClr>
                </a:outerShdw>
              </a:effectLst>
            </a:rPr>
            <a:t>Schools</a:t>
          </a:r>
          <a:endParaRPr lang="fr-FR" i="1" dirty="0">
            <a:solidFill>
              <a:schemeClr val="tx1"/>
            </a:solidFill>
            <a:effectLst>
              <a:outerShdw blurRad="50800" dist="38100" dir="2700000" algn="tl" rotWithShape="0">
                <a:prstClr val="black">
                  <a:alpha val="40000"/>
                </a:prstClr>
              </a:outerShdw>
            </a:effectLst>
          </a:endParaRPr>
        </a:p>
      </dgm:t>
    </dgm:pt>
    <dgm:pt modelId="{4EB4E09C-4B60-42EE-A3FB-203FE5E041D3}" type="parTrans" cxnId="{09A6971E-0B9E-4B3F-AFBD-9C31FFDFB0ED}">
      <dgm:prSet/>
      <dgm:spPr/>
      <dgm:t>
        <a:bodyPr/>
        <a:lstStyle/>
        <a:p>
          <a:endParaRPr lang="fr-FR"/>
        </a:p>
      </dgm:t>
    </dgm:pt>
    <dgm:pt modelId="{86B88DCF-3A46-45A5-8036-A2A378B4243B}" type="sibTrans" cxnId="{09A6971E-0B9E-4B3F-AFBD-9C31FFDFB0ED}">
      <dgm:prSet/>
      <dgm:spPr/>
      <dgm:t>
        <a:bodyPr/>
        <a:lstStyle/>
        <a:p>
          <a:endParaRPr lang="fr-FR"/>
        </a:p>
      </dgm:t>
    </dgm:pt>
    <dgm:pt modelId="{765390FC-F1C4-411A-9A2E-AA1E52DA86A4}">
      <dgm:prSet phldrT="[Texte]"/>
      <dgm:spPr>
        <a:solidFill>
          <a:srgbClr val="FFFFAF">
            <a:alpha val="80000"/>
          </a:srgbClr>
        </a:solidFill>
        <a:ln>
          <a:noFill/>
        </a:ln>
      </dgm:spPr>
      <dgm:t>
        <a:bodyPr/>
        <a:lstStyle/>
        <a:p>
          <a:r>
            <a:rPr lang="fr-FR" b="0" dirty="0"/>
            <a:t>Routine</a:t>
          </a:r>
        </a:p>
      </dgm:t>
    </dgm:pt>
    <dgm:pt modelId="{FE176A62-BB0A-4FDF-BA42-233EA7AC9E8E}" type="parTrans" cxnId="{FC8D04DD-0F64-4302-9C69-4667C1F63603}">
      <dgm:prSet/>
      <dgm:spPr/>
      <dgm:t>
        <a:bodyPr/>
        <a:lstStyle/>
        <a:p>
          <a:endParaRPr lang="fr-FR"/>
        </a:p>
      </dgm:t>
    </dgm:pt>
    <dgm:pt modelId="{67DBA0CE-9907-4E9E-BFD0-1AB9F84F83C5}" type="sibTrans" cxnId="{FC8D04DD-0F64-4302-9C69-4667C1F63603}">
      <dgm:prSet/>
      <dgm:spPr/>
      <dgm:t>
        <a:bodyPr/>
        <a:lstStyle/>
        <a:p>
          <a:endParaRPr lang="fr-FR"/>
        </a:p>
      </dgm:t>
    </dgm:pt>
    <dgm:pt modelId="{E5B89A36-2AD3-47F5-90B6-7898B7578885}">
      <dgm:prSet phldrT="[Texte]"/>
      <dgm:spPr>
        <a:solidFill>
          <a:srgbClr val="FFCC00"/>
        </a:solidFill>
        <a:ln>
          <a:noFill/>
        </a:ln>
      </dgm:spPr>
      <dgm:t>
        <a:bodyPr/>
        <a:lstStyle/>
        <a:p>
          <a:r>
            <a:rPr lang="fr-FR" dirty="0">
              <a:solidFill>
                <a:schemeClr val="tx1"/>
              </a:solidFill>
              <a:effectLst>
                <a:outerShdw blurRad="38100" dist="38100" dir="2700000" algn="tl">
                  <a:srgbClr val="000000">
                    <a:alpha val="43137"/>
                  </a:srgbClr>
                </a:outerShdw>
              </a:effectLst>
            </a:rPr>
            <a:t>Le rôle de l'éducateur</a:t>
          </a:r>
          <a:r>
            <a:rPr lang="fr-CA" dirty="0">
              <a:solidFill>
                <a:schemeClr val="tx1"/>
              </a:solidFill>
              <a:effectLst>
                <a:outerShdw blurRad="38100" dist="38100" dir="2700000" algn="tl">
                  <a:srgbClr val="000000">
                    <a:alpha val="43137"/>
                  </a:srgbClr>
                </a:outerShdw>
              </a:effectLst>
            </a:rPr>
            <a:t>·</a:t>
          </a:r>
          <a:r>
            <a:rPr lang="fr-CA" dirty="0" err="1">
              <a:solidFill>
                <a:schemeClr val="tx1"/>
              </a:solidFill>
              <a:effectLst>
                <a:outerShdw blurRad="38100" dist="38100" dir="2700000" algn="tl">
                  <a:srgbClr val="000000">
                    <a:alpha val="43137"/>
                  </a:srgbClr>
                </a:outerShdw>
              </a:effectLst>
            </a:rPr>
            <a:t>trice</a:t>
          </a:r>
          <a:endParaRPr lang="fr-FR" i="1" dirty="0">
            <a:solidFill>
              <a:schemeClr val="tx1"/>
            </a:solidFill>
            <a:effectLst>
              <a:outerShdw blurRad="38100" dist="38100" dir="2700000" algn="tl">
                <a:srgbClr val="000000">
                  <a:alpha val="43137"/>
                </a:srgbClr>
              </a:outerShdw>
            </a:effectLst>
          </a:endParaRPr>
        </a:p>
      </dgm:t>
    </dgm:pt>
    <dgm:pt modelId="{0477FAE2-C932-49DA-973E-B867BCCBD753}" type="parTrans" cxnId="{4C000BA7-9F11-4493-B5DC-EB203CB2EA5F}">
      <dgm:prSet/>
      <dgm:spPr/>
      <dgm:t>
        <a:bodyPr/>
        <a:lstStyle/>
        <a:p>
          <a:endParaRPr lang="fr-FR"/>
        </a:p>
      </dgm:t>
    </dgm:pt>
    <dgm:pt modelId="{46A199D4-D451-45A0-99C5-075C911C96B2}" type="sibTrans" cxnId="{4C000BA7-9F11-4493-B5DC-EB203CB2EA5F}">
      <dgm:prSet/>
      <dgm:spPr/>
      <dgm:t>
        <a:bodyPr/>
        <a:lstStyle/>
        <a:p>
          <a:endParaRPr lang="fr-FR"/>
        </a:p>
      </dgm:t>
    </dgm:pt>
    <dgm:pt modelId="{A3EAF1C7-039B-4809-B4A7-0CAFE7DF202E}">
      <dgm:prSet phldrT="[Texte]"/>
      <dgm:spPr>
        <a:solidFill>
          <a:srgbClr val="FFFFD1">
            <a:alpha val="89020"/>
          </a:srgbClr>
        </a:solidFill>
        <a:ln>
          <a:noFill/>
        </a:ln>
      </dgm:spPr>
      <dgm:t>
        <a:bodyPr/>
        <a:lstStyle/>
        <a:p>
          <a:r>
            <a:rPr lang="fr-CA" b="0" dirty="0"/>
            <a:t>Adopter une posture réflexive</a:t>
          </a:r>
          <a:endParaRPr lang="fr-FR" b="0" dirty="0"/>
        </a:p>
      </dgm:t>
    </dgm:pt>
    <dgm:pt modelId="{4843C129-9CF4-49D5-8297-DC4679D612DA}" type="parTrans" cxnId="{D1FC3FF9-F554-4DE0-9CA9-8BFDBAAFF9B3}">
      <dgm:prSet/>
      <dgm:spPr/>
      <dgm:t>
        <a:bodyPr/>
        <a:lstStyle/>
        <a:p>
          <a:endParaRPr lang="fr-FR"/>
        </a:p>
      </dgm:t>
    </dgm:pt>
    <dgm:pt modelId="{E3ED057F-CCC8-4568-B4B7-CA42ADD00080}" type="sibTrans" cxnId="{D1FC3FF9-F554-4DE0-9CA9-8BFDBAAFF9B3}">
      <dgm:prSet/>
      <dgm:spPr/>
      <dgm:t>
        <a:bodyPr/>
        <a:lstStyle/>
        <a:p>
          <a:endParaRPr lang="fr-FR"/>
        </a:p>
      </dgm:t>
    </dgm:pt>
    <dgm:pt modelId="{9EBD890F-21F0-4197-8568-EAC38EDF51D7}">
      <dgm:prSet/>
      <dgm:spPr>
        <a:solidFill>
          <a:srgbClr val="FF9900"/>
        </a:solidFill>
        <a:ln>
          <a:noFill/>
        </a:ln>
      </dgm:spPr>
      <dgm:t>
        <a:bodyPr/>
        <a:lstStyle/>
        <a:p>
          <a:r>
            <a:rPr lang="fr-FR" dirty="0">
              <a:solidFill>
                <a:schemeClr val="tx1"/>
              </a:solidFill>
              <a:effectLst>
                <a:outerShdw blurRad="50800" dist="38100" dir="2700000" algn="tl" rotWithShape="0">
                  <a:prstClr val="black">
                    <a:alpha val="40000"/>
                  </a:prstClr>
                </a:outerShdw>
              </a:effectLst>
            </a:rPr>
            <a:t>Les conditions optimales d’animation</a:t>
          </a:r>
        </a:p>
      </dgm:t>
    </dgm:pt>
    <dgm:pt modelId="{4EBE548A-06DA-4ECB-85EF-915CB75AAC77}" type="parTrans" cxnId="{B89A7601-ADA7-4C45-AA84-A7759185D727}">
      <dgm:prSet/>
      <dgm:spPr/>
      <dgm:t>
        <a:bodyPr/>
        <a:lstStyle/>
        <a:p>
          <a:endParaRPr lang="fr-FR"/>
        </a:p>
      </dgm:t>
    </dgm:pt>
    <dgm:pt modelId="{01790515-A29C-4400-B143-C961AB93DBF8}" type="sibTrans" cxnId="{B89A7601-ADA7-4C45-AA84-A7759185D727}">
      <dgm:prSet/>
      <dgm:spPr/>
      <dgm:t>
        <a:bodyPr/>
        <a:lstStyle/>
        <a:p>
          <a:endParaRPr lang="fr-FR"/>
        </a:p>
      </dgm:t>
    </dgm:pt>
    <dgm:pt modelId="{70080D0D-E43C-4A3B-A16D-5E687BEDF5C1}">
      <dgm:prSet/>
      <dgm:spPr>
        <a:solidFill>
          <a:srgbClr val="FFE0C1">
            <a:alpha val="84706"/>
          </a:srgbClr>
        </a:solidFill>
        <a:ln>
          <a:noFill/>
        </a:ln>
      </dgm:spPr>
      <dgm:t>
        <a:bodyPr/>
        <a:lstStyle/>
        <a:p>
          <a:r>
            <a:rPr lang="fr-CA" b="0" dirty="0"/>
            <a:t>Durée du programme d'activités </a:t>
          </a:r>
          <a:endParaRPr lang="fr-FR" dirty="0"/>
        </a:p>
      </dgm:t>
    </dgm:pt>
    <dgm:pt modelId="{C38EF013-C4EC-4633-B149-C1CA8FD4647E}" type="parTrans" cxnId="{A06956F7-FC1C-4A61-9E77-D4651D243018}">
      <dgm:prSet/>
      <dgm:spPr/>
      <dgm:t>
        <a:bodyPr/>
        <a:lstStyle/>
        <a:p>
          <a:endParaRPr lang="fr-FR"/>
        </a:p>
      </dgm:t>
    </dgm:pt>
    <dgm:pt modelId="{4AFDA470-E798-4B28-8552-8335F57E7AFE}" type="sibTrans" cxnId="{A06956F7-FC1C-4A61-9E77-D4651D243018}">
      <dgm:prSet/>
      <dgm:spPr/>
      <dgm:t>
        <a:bodyPr/>
        <a:lstStyle/>
        <a:p>
          <a:endParaRPr lang="fr-FR"/>
        </a:p>
      </dgm:t>
    </dgm:pt>
    <dgm:pt modelId="{8798F8D3-EDC4-47D4-8770-DDA1C00B486B}">
      <dgm:prSet/>
      <dgm:spPr/>
      <dgm:t>
        <a:bodyPr/>
        <a:lstStyle/>
        <a:p>
          <a:r>
            <a:rPr lang="fr-FR" b="0"/>
            <a:t>Créativité</a:t>
          </a:r>
          <a:endParaRPr lang="fr-FR" b="0" dirty="0"/>
        </a:p>
      </dgm:t>
    </dgm:pt>
    <dgm:pt modelId="{511A1396-C057-4EF0-B0A6-95ECF54F23AF}" type="parTrans" cxnId="{FAEA2030-6F62-4D0C-A383-66A18FA7C57B}">
      <dgm:prSet/>
      <dgm:spPr/>
      <dgm:t>
        <a:bodyPr/>
        <a:lstStyle/>
        <a:p>
          <a:endParaRPr lang="fr-FR"/>
        </a:p>
      </dgm:t>
    </dgm:pt>
    <dgm:pt modelId="{CD3E2633-4A44-494A-8D03-231616C04C4E}" type="sibTrans" cxnId="{FAEA2030-6F62-4D0C-A383-66A18FA7C57B}">
      <dgm:prSet/>
      <dgm:spPr/>
      <dgm:t>
        <a:bodyPr/>
        <a:lstStyle/>
        <a:p>
          <a:endParaRPr lang="fr-FR"/>
        </a:p>
      </dgm:t>
    </dgm:pt>
    <dgm:pt modelId="{21C4A007-1AD3-488A-B9C2-9ED812127A35}">
      <dgm:prSet/>
      <dgm:spPr/>
      <dgm:t>
        <a:bodyPr/>
        <a:lstStyle/>
        <a:p>
          <a:r>
            <a:rPr lang="fr-FR" b="0"/>
            <a:t>Explorations</a:t>
          </a:r>
          <a:endParaRPr lang="fr-FR" b="0" dirty="0"/>
        </a:p>
      </dgm:t>
    </dgm:pt>
    <dgm:pt modelId="{BA77751C-AB0B-4AB8-833F-9438495E4628}" type="parTrans" cxnId="{5ABEB077-9A5A-4CC7-BC65-A3703D76F357}">
      <dgm:prSet/>
      <dgm:spPr/>
      <dgm:t>
        <a:bodyPr/>
        <a:lstStyle/>
        <a:p>
          <a:endParaRPr lang="fr-FR"/>
        </a:p>
      </dgm:t>
    </dgm:pt>
    <dgm:pt modelId="{88845B08-3A68-482F-8C91-EA5AF9003564}" type="sibTrans" cxnId="{5ABEB077-9A5A-4CC7-BC65-A3703D76F357}">
      <dgm:prSet/>
      <dgm:spPr/>
      <dgm:t>
        <a:bodyPr/>
        <a:lstStyle/>
        <a:p>
          <a:endParaRPr lang="fr-FR"/>
        </a:p>
      </dgm:t>
    </dgm:pt>
    <dgm:pt modelId="{F149FEED-3E78-4994-9DAC-9D6DE268ED77}">
      <dgm:prSet/>
      <dgm:spPr/>
      <dgm:t>
        <a:bodyPr/>
        <a:lstStyle/>
        <a:p>
          <a:r>
            <a:rPr lang="fr-FR"/>
            <a:t>Jeu libre</a:t>
          </a:r>
          <a:endParaRPr lang="fr-FR" b="0" dirty="0"/>
        </a:p>
      </dgm:t>
    </dgm:pt>
    <dgm:pt modelId="{4F95E84D-7B33-4366-965F-EE4CBFA2909F}" type="parTrans" cxnId="{AEE46D50-75F4-4312-AC78-997A3A482751}">
      <dgm:prSet/>
      <dgm:spPr/>
      <dgm:t>
        <a:bodyPr/>
        <a:lstStyle/>
        <a:p>
          <a:endParaRPr lang="fr-FR"/>
        </a:p>
      </dgm:t>
    </dgm:pt>
    <dgm:pt modelId="{36DC80E5-46BD-4B4B-B105-465DE8FF18B5}" type="sibTrans" cxnId="{AEE46D50-75F4-4312-AC78-997A3A482751}">
      <dgm:prSet/>
      <dgm:spPr/>
      <dgm:t>
        <a:bodyPr/>
        <a:lstStyle/>
        <a:p>
          <a:endParaRPr lang="fr-FR"/>
        </a:p>
      </dgm:t>
    </dgm:pt>
    <dgm:pt modelId="{118D2001-736C-4333-A70F-78783FFED3A5}">
      <dgm:prSet/>
      <dgm:spPr/>
      <dgm:t>
        <a:bodyPr/>
        <a:lstStyle/>
        <a:p>
          <a:r>
            <a:rPr lang="fr-CA" b="0"/>
            <a:t>Jeux inclusifs </a:t>
          </a:r>
          <a:endParaRPr lang="fr-FR" b="0" dirty="0"/>
        </a:p>
      </dgm:t>
    </dgm:pt>
    <dgm:pt modelId="{A940EE58-6D29-4D7E-9EDC-E6E7D13887CB}" type="parTrans" cxnId="{AC87F1C0-9BCC-4870-B33E-717A2F4AF994}">
      <dgm:prSet/>
      <dgm:spPr/>
      <dgm:t>
        <a:bodyPr/>
        <a:lstStyle/>
        <a:p>
          <a:endParaRPr lang="fr-FR"/>
        </a:p>
      </dgm:t>
    </dgm:pt>
    <dgm:pt modelId="{16B1B865-4532-4087-8343-FD805472DE1F}" type="sibTrans" cxnId="{AC87F1C0-9BCC-4870-B33E-717A2F4AF994}">
      <dgm:prSet/>
      <dgm:spPr/>
      <dgm:t>
        <a:bodyPr/>
        <a:lstStyle/>
        <a:p>
          <a:endParaRPr lang="fr-FR"/>
        </a:p>
      </dgm:t>
    </dgm:pt>
    <dgm:pt modelId="{E63A6D0F-4FBA-4AF4-8D72-76253C338D18}">
      <dgm:prSet/>
      <dgm:spPr/>
      <dgm:t>
        <a:bodyPr/>
        <a:lstStyle/>
        <a:p>
          <a:r>
            <a:rPr lang="fr-FR" dirty="0"/>
            <a:t>Suivi des séances</a:t>
          </a:r>
        </a:p>
      </dgm:t>
    </dgm:pt>
    <dgm:pt modelId="{502C0BBB-2F90-48D7-BD7F-8A9333E01628}" type="parTrans" cxnId="{6ADEC847-3B1C-41B2-9F47-6613AB955E38}">
      <dgm:prSet/>
      <dgm:spPr/>
      <dgm:t>
        <a:bodyPr/>
        <a:lstStyle/>
        <a:p>
          <a:endParaRPr lang="fr-FR"/>
        </a:p>
      </dgm:t>
    </dgm:pt>
    <dgm:pt modelId="{0D7C24F0-9BC4-44D1-8188-A00922080919}" type="sibTrans" cxnId="{6ADEC847-3B1C-41B2-9F47-6613AB955E38}">
      <dgm:prSet/>
      <dgm:spPr/>
      <dgm:t>
        <a:bodyPr/>
        <a:lstStyle/>
        <a:p>
          <a:endParaRPr lang="fr-FR"/>
        </a:p>
      </dgm:t>
    </dgm:pt>
    <dgm:pt modelId="{524C09E4-0800-41DA-BB18-CAA918489071}">
      <dgm:prSet/>
      <dgm:spPr/>
      <dgm:t>
        <a:bodyPr/>
        <a:lstStyle/>
        <a:p>
          <a:r>
            <a:rPr lang="fr-CA" b="0"/>
            <a:t>S'adapter à l’approche en déconstruisant nos anciennes stratégies</a:t>
          </a:r>
          <a:endParaRPr lang="fr-FR" b="0" dirty="0"/>
        </a:p>
      </dgm:t>
    </dgm:pt>
    <dgm:pt modelId="{D7880AB2-9BD6-4E62-9F81-47ED4E2C16B3}" type="parTrans" cxnId="{37068894-DFE3-4913-90C3-BF07031D4E7D}">
      <dgm:prSet/>
      <dgm:spPr/>
      <dgm:t>
        <a:bodyPr/>
        <a:lstStyle/>
        <a:p>
          <a:endParaRPr lang="fr-FR"/>
        </a:p>
      </dgm:t>
    </dgm:pt>
    <dgm:pt modelId="{8161DEA5-0166-485F-9085-555287E1F192}" type="sibTrans" cxnId="{37068894-DFE3-4913-90C3-BF07031D4E7D}">
      <dgm:prSet/>
      <dgm:spPr/>
      <dgm:t>
        <a:bodyPr/>
        <a:lstStyle/>
        <a:p>
          <a:endParaRPr lang="fr-FR"/>
        </a:p>
      </dgm:t>
    </dgm:pt>
    <dgm:pt modelId="{35CD65DB-9B22-4C90-BDBA-F8A7A3BAACD8}">
      <dgm:prSet/>
      <dgm:spPr/>
      <dgm:t>
        <a:bodyPr/>
        <a:lstStyle/>
        <a:p>
          <a:r>
            <a:rPr lang="fr-CA" b="0"/>
            <a:t>Apprivoiser les principes</a:t>
          </a:r>
          <a:r>
            <a:rPr lang="fr-CA"/>
            <a:t>  des </a:t>
          </a:r>
          <a:r>
            <a:rPr lang="fr-CA" i="1"/>
            <a:t>Forest Schools</a:t>
          </a:r>
          <a:endParaRPr lang="fr-FR" i="1" dirty="0"/>
        </a:p>
      </dgm:t>
    </dgm:pt>
    <dgm:pt modelId="{BA89B152-41B2-4A4B-9CBA-551CD9E7DF3F}" type="parTrans" cxnId="{EB8F6825-BA2E-48E6-8A9E-E9A807075170}">
      <dgm:prSet/>
      <dgm:spPr/>
      <dgm:t>
        <a:bodyPr/>
        <a:lstStyle/>
        <a:p>
          <a:endParaRPr lang="fr-FR"/>
        </a:p>
      </dgm:t>
    </dgm:pt>
    <dgm:pt modelId="{29AC87BB-3DEE-4594-A28B-4AB65C54FA35}" type="sibTrans" cxnId="{EB8F6825-BA2E-48E6-8A9E-E9A807075170}">
      <dgm:prSet/>
      <dgm:spPr/>
      <dgm:t>
        <a:bodyPr/>
        <a:lstStyle/>
        <a:p>
          <a:endParaRPr lang="fr-FR"/>
        </a:p>
      </dgm:t>
    </dgm:pt>
    <dgm:pt modelId="{E7985BA8-5E0A-4629-818F-BE8C8569A16F}">
      <dgm:prSet/>
      <dgm:spPr/>
      <dgm:t>
        <a:bodyPr/>
        <a:lstStyle/>
        <a:p>
          <a:r>
            <a:rPr lang="fr-FR" dirty="0"/>
            <a:t>Suggérer des idées pour les prochaines séances</a:t>
          </a:r>
        </a:p>
      </dgm:t>
    </dgm:pt>
    <dgm:pt modelId="{E7C5232F-3376-4BB9-B987-8639594CEE41}" type="parTrans" cxnId="{655FFE93-CB4A-4B1B-A5AA-68366428FD0E}">
      <dgm:prSet/>
      <dgm:spPr/>
      <dgm:t>
        <a:bodyPr/>
        <a:lstStyle/>
        <a:p>
          <a:endParaRPr lang="fr-FR"/>
        </a:p>
      </dgm:t>
    </dgm:pt>
    <dgm:pt modelId="{D3675397-0369-4F87-BCC2-3454CB476F70}" type="sibTrans" cxnId="{655FFE93-CB4A-4B1B-A5AA-68366428FD0E}">
      <dgm:prSet/>
      <dgm:spPr/>
      <dgm:t>
        <a:bodyPr/>
        <a:lstStyle/>
        <a:p>
          <a:endParaRPr lang="fr-FR"/>
        </a:p>
      </dgm:t>
    </dgm:pt>
    <dgm:pt modelId="{C7C07917-333F-4292-A2BA-237CE100C2CB}">
      <dgm:prSet/>
      <dgm:spPr/>
      <dgm:t>
        <a:bodyPr/>
        <a:lstStyle/>
        <a:p>
          <a:r>
            <a:rPr lang="fr-FR" dirty="0"/>
            <a:t>Taille du groupe</a:t>
          </a:r>
        </a:p>
      </dgm:t>
    </dgm:pt>
    <dgm:pt modelId="{AF178F67-47CB-44F9-AC85-BCCF54A67047}" type="parTrans" cxnId="{16D78223-F993-45BD-B6F9-B9D2AE7FDC5B}">
      <dgm:prSet/>
      <dgm:spPr/>
      <dgm:t>
        <a:bodyPr/>
        <a:lstStyle/>
        <a:p>
          <a:endParaRPr lang="fr-FR"/>
        </a:p>
      </dgm:t>
    </dgm:pt>
    <dgm:pt modelId="{9D226B2A-A331-4A79-A093-A246407398CE}" type="sibTrans" cxnId="{16D78223-F993-45BD-B6F9-B9D2AE7FDC5B}">
      <dgm:prSet/>
      <dgm:spPr/>
      <dgm:t>
        <a:bodyPr/>
        <a:lstStyle/>
        <a:p>
          <a:endParaRPr lang="fr-FR"/>
        </a:p>
      </dgm:t>
    </dgm:pt>
    <dgm:pt modelId="{2436139E-1E92-4B20-B589-0D06FD943E5A}" type="pres">
      <dgm:prSet presAssocID="{30AEA94B-79C9-415A-87D6-69A0691BC1D3}" presName="Name0" presStyleCnt="0">
        <dgm:presLayoutVars>
          <dgm:dir/>
          <dgm:animLvl val="lvl"/>
          <dgm:resizeHandles val="exact"/>
        </dgm:presLayoutVars>
      </dgm:prSet>
      <dgm:spPr/>
      <dgm:t>
        <a:bodyPr/>
        <a:lstStyle/>
        <a:p>
          <a:endParaRPr lang="fr-CA"/>
        </a:p>
      </dgm:t>
    </dgm:pt>
    <dgm:pt modelId="{6F8D7B50-E8EA-456E-8964-5138AD62F355}" type="pres">
      <dgm:prSet presAssocID="{5FEC508E-F11A-4025-8B51-59C8DF43C001}" presName="composite" presStyleCnt="0"/>
      <dgm:spPr/>
    </dgm:pt>
    <dgm:pt modelId="{3EC00F1D-AB36-4985-841A-A272627D9539}" type="pres">
      <dgm:prSet presAssocID="{5FEC508E-F11A-4025-8B51-59C8DF43C001}" presName="parTx" presStyleLbl="alignNode1" presStyleIdx="0" presStyleCnt="3">
        <dgm:presLayoutVars>
          <dgm:chMax val="0"/>
          <dgm:chPref val="0"/>
          <dgm:bulletEnabled val="1"/>
        </dgm:presLayoutVars>
      </dgm:prSet>
      <dgm:spPr/>
      <dgm:t>
        <a:bodyPr/>
        <a:lstStyle/>
        <a:p>
          <a:endParaRPr lang="fr-CA"/>
        </a:p>
      </dgm:t>
    </dgm:pt>
    <dgm:pt modelId="{F2D26996-3436-4DE9-A748-B15296B247D2}" type="pres">
      <dgm:prSet presAssocID="{5FEC508E-F11A-4025-8B51-59C8DF43C001}" presName="desTx" presStyleLbl="alignAccFollowNode1" presStyleIdx="0" presStyleCnt="3">
        <dgm:presLayoutVars>
          <dgm:bulletEnabled val="1"/>
        </dgm:presLayoutVars>
      </dgm:prSet>
      <dgm:spPr/>
      <dgm:t>
        <a:bodyPr/>
        <a:lstStyle/>
        <a:p>
          <a:endParaRPr lang="fr-CA"/>
        </a:p>
      </dgm:t>
    </dgm:pt>
    <dgm:pt modelId="{FE6073A2-5C65-4E51-907E-7F8283EB6545}" type="pres">
      <dgm:prSet presAssocID="{86B88DCF-3A46-45A5-8036-A2A378B4243B}" presName="space" presStyleCnt="0"/>
      <dgm:spPr/>
    </dgm:pt>
    <dgm:pt modelId="{E1866679-9E46-4534-9BD4-045265284840}" type="pres">
      <dgm:prSet presAssocID="{E5B89A36-2AD3-47F5-90B6-7898B7578885}" presName="composite" presStyleCnt="0"/>
      <dgm:spPr/>
    </dgm:pt>
    <dgm:pt modelId="{9EC39692-FFC7-4FEA-B7E8-B329B1E4B04A}" type="pres">
      <dgm:prSet presAssocID="{E5B89A36-2AD3-47F5-90B6-7898B7578885}" presName="parTx" presStyleLbl="alignNode1" presStyleIdx="1" presStyleCnt="3">
        <dgm:presLayoutVars>
          <dgm:chMax val="0"/>
          <dgm:chPref val="0"/>
          <dgm:bulletEnabled val="1"/>
        </dgm:presLayoutVars>
      </dgm:prSet>
      <dgm:spPr/>
      <dgm:t>
        <a:bodyPr/>
        <a:lstStyle/>
        <a:p>
          <a:endParaRPr lang="fr-CA"/>
        </a:p>
      </dgm:t>
    </dgm:pt>
    <dgm:pt modelId="{35CB8D46-BF49-4D23-A7FF-306D8280A770}" type="pres">
      <dgm:prSet presAssocID="{E5B89A36-2AD3-47F5-90B6-7898B7578885}" presName="desTx" presStyleLbl="alignAccFollowNode1" presStyleIdx="1" presStyleCnt="3">
        <dgm:presLayoutVars>
          <dgm:bulletEnabled val="1"/>
        </dgm:presLayoutVars>
      </dgm:prSet>
      <dgm:spPr/>
      <dgm:t>
        <a:bodyPr/>
        <a:lstStyle/>
        <a:p>
          <a:endParaRPr lang="fr-CA"/>
        </a:p>
      </dgm:t>
    </dgm:pt>
    <dgm:pt modelId="{5632E842-DC5D-48EA-81D1-10509E479345}" type="pres">
      <dgm:prSet presAssocID="{46A199D4-D451-45A0-99C5-075C911C96B2}" presName="space" presStyleCnt="0"/>
      <dgm:spPr/>
    </dgm:pt>
    <dgm:pt modelId="{520DB263-6B92-429D-8CE9-1AA1D46EAD94}" type="pres">
      <dgm:prSet presAssocID="{9EBD890F-21F0-4197-8568-EAC38EDF51D7}" presName="composite" presStyleCnt="0"/>
      <dgm:spPr/>
    </dgm:pt>
    <dgm:pt modelId="{0A356AC1-D06D-4A14-9207-589E0F7CCD79}" type="pres">
      <dgm:prSet presAssocID="{9EBD890F-21F0-4197-8568-EAC38EDF51D7}" presName="parTx" presStyleLbl="alignNode1" presStyleIdx="2" presStyleCnt="3">
        <dgm:presLayoutVars>
          <dgm:chMax val="0"/>
          <dgm:chPref val="0"/>
          <dgm:bulletEnabled val="1"/>
        </dgm:presLayoutVars>
      </dgm:prSet>
      <dgm:spPr/>
      <dgm:t>
        <a:bodyPr/>
        <a:lstStyle/>
        <a:p>
          <a:endParaRPr lang="fr-CA"/>
        </a:p>
      </dgm:t>
    </dgm:pt>
    <dgm:pt modelId="{E44D2186-4350-4943-9FFD-4BA5351FA085}" type="pres">
      <dgm:prSet presAssocID="{9EBD890F-21F0-4197-8568-EAC38EDF51D7}" presName="desTx" presStyleLbl="alignAccFollowNode1" presStyleIdx="2" presStyleCnt="3">
        <dgm:presLayoutVars>
          <dgm:bulletEnabled val="1"/>
        </dgm:presLayoutVars>
      </dgm:prSet>
      <dgm:spPr/>
      <dgm:t>
        <a:bodyPr/>
        <a:lstStyle/>
        <a:p>
          <a:endParaRPr lang="fr-CA"/>
        </a:p>
      </dgm:t>
    </dgm:pt>
  </dgm:ptLst>
  <dgm:cxnLst>
    <dgm:cxn modelId="{BF614E87-A983-47BF-A24D-42F60CA71C1B}" type="presOf" srcId="{E63A6D0F-4FBA-4AF4-8D72-76253C338D18}" destId="{F2D26996-3436-4DE9-A748-B15296B247D2}" srcOrd="0" destOrd="5" presId="urn:microsoft.com/office/officeart/2005/8/layout/hList1"/>
    <dgm:cxn modelId="{107FA09C-3828-4EE1-A45A-7B19BB8EFAE4}" type="presOf" srcId="{70080D0D-E43C-4A3B-A16D-5E687BEDF5C1}" destId="{E44D2186-4350-4943-9FFD-4BA5351FA085}" srcOrd="0" destOrd="0" presId="urn:microsoft.com/office/officeart/2005/8/layout/hList1"/>
    <dgm:cxn modelId="{FED57FE9-808B-477B-9AAD-D4D635AF4CC4}" type="presOf" srcId="{765390FC-F1C4-411A-9A2E-AA1E52DA86A4}" destId="{F2D26996-3436-4DE9-A748-B15296B247D2}" srcOrd="0" destOrd="0" presId="urn:microsoft.com/office/officeart/2005/8/layout/hList1"/>
    <dgm:cxn modelId="{A21B903D-F7C1-488F-9F19-DC84A7600615}" type="presOf" srcId="{35CD65DB-9B22-4C90-BDBA-F8A7A3BAACD8}" destId="{35CB8D46-BF49-4D23-A7FF-306D8280A770}" srcOrd="0" destOrd="2" presId="urn:microsoft.com/office/officeart/2005/8/layout/hList1"/>
    <dgm:cxn modelId="{0F0716E5-C258-40DD-B1EB-FE3AB6B1226E}" type="presOf" srcId="{F149FEED-3E78-4994-9DAC-9D6DE268ED77}" destId="{F2D26996-3436-4DE9-A748-B15296B247D2}" srcOrd="0" destOrd="3" presId="urn:microsoft.com/office/officeart/2005/8/layout/hList1"/>
    <dgm:cxn modelId="{FC8D04DD-0F64-4302-9C69-4667C1F63603}" srcId="{5FEC508E-F11A-4025-8B51-59C8DF43C001}" destId="{765390FC-F1C4-411A-9A2E-AA1E52DA86A4}" srcOrd="0" destOrd="0" parTransId="{FE176A62-BB0A-4FDF-BA42-233EA7AC9E8E}" sibTransId="{67DBA0CE-9907-4E9E-BFD0-1AB9F84F83C5}"/>
    <dgm:cxn modelId="{4C000BA7-9F11-4493-B5DC-EB203CB2EA5F}" srcId="{30AEA94B-79C9-415A-87D6-69A0691BC1D3}" destId="{E5B89A36-2AD3-47F5-90B6-7898B7578885}" srcOrd="1" destOrd="0" parTransId="{0477FAE2-C932-49DA-973E-B867BCCBD753}" sibTransId="{46A199D4-D451-45A0-99C5-075C911C96B2}"/>
    <dgm:cxn modelId="{6ADEC847-3B1C-41B2-9F47-6613AB955E38}" srcId="{5FEC508E-F11A-4025-8B51-59C8DF43C001}" destId="{E63A6D0F-4FBA-4AF4-8D72-76253C338D18}" srcOrd="5" destOrd="0" parTransId="{502C0BBB-2F90-48D7-BD7F-8A9333E01628}" sibTransId="{0D7C24F0-9BC4-44D1-8188-A00922080919}"/>
    <dgm:cxn modelId="{6B00361F-CE69-400C-B002-357999C664E2}" type="presOf" srcId="{A3EAF1C7-039B-4809-B4A7-0CAFE7DF202E}" destId="{35CB8D46-BF49-4D23-A7FF-306D8280A770}" srcOrd="0" destOrd="0" presId="urn:microsoft.com/office/officeart/2005/8/layout/hList1"/>
    <dgm:cxn modelId="{4911494D-8CB2-42E5-83E1-35349CF067C3}" type="presOf" srcId="{118D2001-736C-4333-A70F-78783FFED3A5}" destId="{F2D26996-3436-4DE9-A748-B15296B247D2}" srcOrd="0" destOrd="4" presId="urn:microsoft.com/office/officeart/2005/8/layout/hList1"/>
    <dgm:cxn modelId="{FC832956-04CC-465F-975E-0F12DB49AC9D}" type="presOf" srcId="{9EBD890F-21F0-4197-8568-EAC38EDF51D7}" destId="{0A356AC1-D06D-4A14-9207-589E0F7CCD79}" srcOrd="0" destOrd="0" presId="urn:microsoft.com/office/officeart/2005/8/layout/hList1"/>
    <dgm:cxn modelId="{D1FC3FF9-F554-4DE0-9CA9-8BFDBAAFF9B3}" srcId="{E5B89A36-2AD3-47F5-90B6-7898B7578885}" destId="{A3EAF1C7-039B-4809-B4A7-0CAFE7DF202E}" srcOrd="0" destOrd="0" parTransId="{4843C129-9CF4-49D5-8297-DC4679D612DA}" sibTransId="{E3ED057F-CCC8-4568-B4B7-CA42ADD00080}"/>
    <dgm:cxn modelId="{09A6971E-0B9E-4B3F-AFBD-9C31FFDFB0ED}" srcId="{30AEA94B-79C9-415A-87D6-69A0691BC1D3}" destId="{5FEC508E-F11A-4025-8B51-59C8DF43C001}" srcOrd="0" destOrd="0" parTransId="{4EB4E09C-4B60-42EE-A3FB-203FE5E041D3}" sibTransId="{86B88DCF-3A46-45A5-8036-A2A378B4243B}"/>
    <dgm:cxn modelId="{3C8D70F5-E687-4F2A-8049-8EFF83E919D4}" type="presOf" srcId="{524C09E4-0800-41DA-BB18-CAA918489071}" destId="{35CB8D46-BF49-4D23-A7FF-306D8280A770}" srcOrd="0" destOrd="1" presId="urn:microsoft.com/office/officeart/2005/8/layout/hList1"/>
    <dgm:cxn modelId="{37068894-DFE3-4913-90C3-BF07031D4E7D}" srcId="{E5B89A36-2AD3-47F5-90B6-7898B7578885}" destId="{524C09E4-0800-41DA-BB18-CAA918489071}" srcOrd="1" destOrd="0" parTransId="{D7880AB2-9BD6-4E62-9F81-47ED4E2C16B3}" sibTransId="{8161DEA5-0166-485F-9085-555287E1F192}"/>
    <dgm:cxn modelId="{5ABEB077-9A5A-4CC7-BC65-A3703D76F357}" srcId="{5FEC508E-F11A-4025-8B51-59C8DF43C001}" destId="{21C4A007-1AD3-488A-B9C2-9ED812127A35}" srcOrd="2" destOrd="0" parTransId="{BA77751C-AB0B-4AB8-833F-9438495E4628}" sibTransId="{88845B08-3A68-482F-8C91-EA5AF9003564}"/>
    <dgm:cxn modelId="{19F029CD-6AEB-4222-AEA2-4C00CE91195D}" type="presOf" srcId="{E7985BA8-5E0A-4629-818F-BE8C8569A16F}" destId="{35CB8D46-BF49-4D23-A7FF-306D8280A770}" srcOrd="0" destOrd="3" presId="urn:microsoft.com/office/officeart/2005/8/layout/hList1"/>
    <dgm:cxn modelId="{EB8F6825-BA2E-48E6-8A9E-E9A807075170}" srcId="{E5B89A36-2AD3-47F5-90B6-7898B7578885}" destId="{35CD65DB-9B22-4C90-BDBA-F8A7A3BAACD8}" srcOrd="2" destOrd="0" parTransId="{BA89B152-41B2-4A4B-9CBA-551CD9E7DF3F}" sibTransId="{29AC87BB-3DEE-4594-A28B-4AB65C54FA35}"/>
    <dgm:cxn modelId="{B89A7601-ADA7-4C45-AA84-A7759185D727}" srcId="{30AEA94B-79C9-415A-87D6-69A0691BC1D3}" destId="{9EBD890F-21F0-4197-8568-EAC38EDF51D7}" srcOrd="2" destOrd="0" parTransId="{4EBE548A-06DA-4ECB-85EF-915CB75AAC77}" sibTransId="{01790515-A29C-4400-B143-C961AB93DBF8}"/>
    <dgm:cxn modelId="{AEE46D50-75F4-4312-AC78-997A3A482751}" srcId="{5FEC508E-F11A-4025-8B51-59C8DF43C001}" destId="{F149FEED-3E78-4994-9DAC-9D6DE268ED77}" srcOrd="3" destOrd="0" parTransId="{4F95E84D-7B33-4366-965F-EE4CBFA2909F}" sibTransId="{36DC80E5-46BD-4B4B-B105-465DE8FF18B5}"/>
    <dgm:cxn modelId="{655FFE93-CB4A-4B1B-A5AA-68366428FD0E}" srcId="{E5B89A36-2AD3-47F5-90B6-7898B7578885}" destId="{E7985BA8-5E0A-4629-818F-BE8C8569A16F}" srcOrd="3" destOrd="0" parTransId="{E7C5232F-3376-4BB9-B987-8639594CEE41}" sibTransId="{D3675397-0369-4F87-BCC2-3454CB476F70}"/>
    <dgm:cxn modelId="{6EE476BD-9A7C-48ED-8198-3724581C3790}" type="presOf" srcId="{E5B89A36-2AD3-47F5-90B6-7898B7578885}" destId="{9EC39692-FFC7-4FEA-B7E8-B329B1E4B04A}" srcOrd="0" destOrd="0" presId="urn:microsoft.com/office/officeart/2005/8/layout/hList1"/>
    <dgm:cxn modelId="{16D78223-F993-45BD-B6F9-B9D2AE7FDC5B}" srcId="{9EBD890F-21F0-4197-8568-EAC38EDF51D7}" destId="{C7C07917-333F-4292-A2BA-237CE100C2CB}" srcOrd="1" destOrd="0" parTransId="{AF178F67-47CB-44F9-AC85-BCCF54A67047}" sibTransId="{9D226B2A-A331-4A79-A093-A246407398CE}"/>
    <dgm:cxn modelId="{7E82BC7A-27A7-483A-B3C8-3CD891B358F0}" type="presOf" srcId="{C7C07917-333F-4292-A2BA-237CE100C2CB}" destId="{E44D2186-4350-4943-9FFD-4BA5351FA085}" srcOrd="0" destOrd="1" presId="urn:microsoft.com/office/officeart/2005/8/layout/hList1"/>
    <dgm:cxn modelId="{A06956F7-FC1C-4A61-9E77-D4651D243018}" srcId="{9EBD890F-21F0-4197-8568-EAC38EDF51D7}" destId="{70080D0D-E43C-4A3B-A16D-5E687BEDF5C1}" srcOrd="0" destOrd="0" parTransId="{C38EF013-C4EC-4633-B149-C1CA8FD4647E}" sibTransId="{4AFDA470-E798-4B28-8552-8335F57E7AFE}"/>
    <dgm:cxn modelId="{1566A57B-9BEB-4608-8B8B-8ED7B92B3AF7}" type="presOf" srcId="{30AEA94B-79C9-415A-87D6-69A0691BC1D3}" destId="{2436139E-1E92-4B20-B589-0D06FD943E5A}" srcOrd="0" destOrd="0" presId="urn:microsoft.com/office/officeart/2005/8/layout/hList1"/>
    <dgm:cxn modelId="{10FBD815-37E1-4FA6-BDF7-DCA503041827}" type="presOf" srcId="{8798F8D3-EDC4-47D4-8770-DDA1C00B486B}" destId="{F2D26996-3436-4DE9-A748-B15296B247D2}" srcOrd="0" destOrd="1" presId="urn:microsoft.com/office/officeart/2005/8/layout/hList1"/>
    <dgm:cxn modelId="{AC87F1C0-9BCC-4870-B33E-717A2F4AF994}" srcId="{5FEC508E-F11A-4025-8B51-59C8DF43C001}" destId="{118D2001-736C-4333-A70F-78783FFED3A5}" srcOrd="4" destOrd="0" parTransId="{A940EE58-6D29-4D7E-9EDC-E6E7D13887CB}" sibTransId="{16B1B865-4532-4087-8343-FD805472DE1F}"/>
    <dgm:cxn modelId="{FAEA2030-6F62-4D0C-A383-66A18FA7C57B}" srcId="{5FEC508E-F11A-4025-8B51-59C8DF43C001}" destId="{8798F8D3-EDC4-47D4-8770-DDA1C00B486B}" srcOrd="1" destOrd="0" parTransId="{511A1396-C057-4EF0-B0A6-95ECF54F23AF}" sibTransId="{CD3E2633-4A44-494A-8D03-231616C04C4E}"/>
    <dgm:cxn modelId="{3E247393-3B65-410B-A600-6A7E431E6BC2}" type="presOf" srcId="{21C4A007-1AD3-488A-B9C2-9ED812127A35}" destId="{F2D26996-3436-4DE9-A748-B15296B247D2}" srcOrd="0" destOrd="2" presId="urn:microsoft.com/office/officeart/2005/8/layout/hList1"/>
    <dgm:cxn modelId="{307B2EEF-BA45-4707-9FF8-94FDBC533260}" type="presOf" srcId="{5FEC508E-F11A-4025-8B51-59C8DF43C001}" destId="{3EC00F1D-AB36-4985-841A-A272627D9539}" srcOrd="0" destOrd="0" presId="urn:microsoft.com/office/officeart/2005/8/layout/hList1"/>
    <dgm:cxn modelId="{0D220980-3846-4565-ACC5-830285282ABD}" type="presParOf" srcId="{2436139E-1E92-4B20-B589-0D06FD943E5A}" destId="{6F8D7B50-E8EA-456E-8964-5138AD62F355}" srcOrd="0" destOrd="0" presId="urn:microsoft.com/office/officeart/2005/8/layout/hList1"/>
    <dgm:cxn modelId="{35371C09-6A34-4152-9CF4-E09CB0E3A29C}" type="presParOf" srcId="{6F8D7B50-E8EA-456E-8964-5138AD62F355}" destId="{3EC00F1D-AB36-4985-841A-A272627D9539}" srcOrd="0" destOrd="0" presId="urn:microsoft.com/office/officeart/2005/8/layout/hList1"/>
    <dgm:cxn modelId="{CF030C28-628D-4269-826D-B41866717E72}" type="presParOf" srcId="{6F8D7B50-E8EA-456E-8964-5138AD62F355}" destId="{F2D26996-3436-4DE9-A748-B15296B247D2}" srcOrd="1" destOrd="0" presId="urn:microsoft.com/office/officeart/2005/8/layout/hList1"/>
    <dgm:cxn modelId="{8FD8A113-7AC8-4A90-804C-CB1ED253262D}" type="presParOf" srcId="{2436139E-1E92-4B20-B589-0D06FD943E5A}" destId="{FE6073A2-5C65-4E51-907E-7F8283EB6545}" srcOrd="1" destOrd="0" presId="urn:microsoft.com/office/officeart/2005/8/layout/hList1"/>
    <dgm:cxn modelId="{75D406A5-9641-48FA-8585-C6E946F0E858}" type="presParOf" srcId="{2436139E-1E92-4B20-B589-0D06FD943E5A}" destId="{E1866679-9E46-4534-9BD4-045265284840}" srcOrd="2" destOrd="0" presId="urn:microsoft.com/office/officeart/2005/8/layout/hList1"/>
    <dgm:cxn modelId="{F16C0671-269F-403D-B12F-8AA6D893EA9A}" type="presParOf" srcId="{E1866679-9E46-4534-9BD4-045265284840}" destId="{9EC39692-FFC7-4FEA-B7E8-B329B1E4B04A}" srcOrd="0" destOrd="0" presId="urn:microsoft.com/office/officeart/2005/8/layout/hList1"/>
    <dgm:cxn modelId="{28F6F7CD-36C2-4149-917C-7BDED4EAD6FB}" type="presParOf" srcId="{E1866679-9E46-4534-9BD4-045265284840}" destId="{35CB8D46-BF49-4D23-A7FF-306D8280A770}" srcOrd="1" destOrd="0" presId="urn:microsoft.com/office/officeart/2005/8/layout/hList1"/>
    <dgm:cxn modelId="{7221C2B9-D668-47CF-B60E-1ED15EAB0596}" type="presParOf" srcId="{2436139E-1E92-4B20-B589-0D06FD943E5A}" destId="{5632E842-DC5D-48EA-81D1-10509E479345}" srcOrd="3" destOrd="0" presId="urn:microsoft.com/office/officeart/2005/8/layout/hList1"/>
    <dgm:cxn modelId="{D9CBB174-4EB0-4E0D-AB0D-C7906618CE17}" type="presParOf" srcId="{2436139E-1E92-4B20-B589-0D06FD943E5A}" destId="{520DB263-6B92-429D-8CE9-1AA1D46EAD94}" srcOrd="4" destOrd="0" presId="urn:microsoft.com/office/officeart/2005/8/layout/hList1"/>
    <dgm:cxn modelId="{2EF27C4B-85AD-4705-ADC0-C8E491A2C1F6}" type="presParOf" srcId="{520DB263-6B92-429D-8CE9-1AA1D46EAD94}" destId="{0A356AC1-D06D-4A14-9207-589E0F7CCD79}" srcOrd="0" destOrd="0" presId="urn:microsoft.com/office/officeart/2005/8/layout/hList1"/>
    <dgm:cxn modelId="{F022D5AF-DA5C-41BB-AC09-7003D59127AB}" type="presParOf" srcId="{520DB263-6B92-429D-8CE9-1AA1D46EAD94}" destId="{E44D2186-4350-4943-9FFD-4BA5351FA085}" srcOrd="1" destOrd="0" presId="urn:microsoft.com/office/officeart/2005/8/layout/hList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4151974-94E7-47F5-AF32-96C192E45EA1}" type="doc">
      <dgm:prSet loTypeId="urn:microsoft.com/office/officeart/2008/layout/PictureStrips" loCatId="list" qsTypeId="urn:microsoft.com/office/officeart/2005/8/quickstyle/simple1" qsCatId="simple" csTypeId="urn:microsoft.com/office/officeart/2005/8/colors/colorful3" csCatId="colorful" phldr="1"/>
      <dgm:spPr/>
      <dgm:t>
        <a:bodyPr/>
        <a:lstStyle/>
        <a:p>
          <a:endParaRPr lang="fr-FR"/>
        </a:p>
      </dgm:t>
    </dgm:pt>
    <dgm:pt modelId="{3407FF6B-B0DD-4FDB-A390-5A88FBCF90CF}">
      <dgm:prSet phldrT="[Texte]" custT="1"/>
      <dgm:spPr/>
      <dgm:t>
        <a:bodyPr/>
        <a:lstStyle/>
        <a:p>
          <a:r>
            <a:rPr lang="fr-FR" sz="1500" dirty="0">
              <a:solidFill>
                <a:schemeClr val="bg1"/>
              </a:solidFill>
            </a:rPr>
            <a:t>Principes</a:t>
          </a:r>
        </a:p>
      </dgm:t>
    </dgm:pt>
    <dgm:pt modelId="{15B30737-CCAF-4DD9-A123-4606893AC663}" type="parTrans" cxnId="{EA6BC8E8-EA9A-4E96-9923-FCACF382C2EE}">
      <dgm:prSet/>
      <dgm:spPr/>
      <dgm:t>
        <a:bodyPr/>
        <a:lstStyle/>
        <a:p>
          <a:endParaRPr lang="fr-FR"/>
        </a:p>
      </dgm:t>
    </dgm:pt>
    <dgm:pt modelId="{A45FCD93-3684-42FF-8F88-0050430E2083}" type="sibTrans" cxnId="{EA6BC8E8-EA9A-4E96-9923-FCACF382C2EE}">
      <dgm:prSet/>
      <dgm:spPr/>
      <dgm:t>
        <a:bodyPr/>
        <a:lstStyle/>
        <a:p>
          <a:endParaRPr lang="fr-FR"/>
        </a:p>
      </dgm:t>
    </dgm:pt>
    <dgm:pt modelId="{E2700D2C-8EFC-46E9-8CC3-55A490169A2F}">
      <dgm:prSet phldrT="[Texte]" custT="1"/>
      <dgm:spPr/>
      <dgm:t>
        <a:bodyPr/>
        <a:lstStyle/>
        <a:p>
          <a:r>
            <a:rPr lang="fr-FR" sz="1500" dirty="0">
              <a:solidFill>
                <a:schemeClr val="bg1"/>
              </a:solidFill>
            </a:rPr>
            <a:t>Approches globales</a:t>
          </a:r>
        </a:p>
      </dgm:t>
    </dgm:pt>
    <dgm:pt modelId="{8B0EB564-9C1C-4020-BFA0-AD81CAEBECE5}" type="parTrans" cxnId="{6B3CBC8F-4286-42DF-B507-56FA59004085}">
      <dgm:prSet/>
      <dgm:spPr/>
      <dgm:t>
        <a:bodyPr/>
        <a:lstStyle/>
        <a:p>
          <a:endParaRPr lang="fr-FR"/>
        </a:p>
      </dgm:t>
    </dgm:pt>
    <dgm:pt modelId="{41DC1061-7FAB-40B5-88F3-5C9CBF16F5E9}" type="sibTrans" cxnId="{6B3CBC8F-4286-42DF-B507-56FA59004085}">
      <dgm:prSet/>
      <dgm:spPr/>
      <dgm:t>
        <a:bodyPr/>
        <a:lstStyle/>
        <a:p>
          <a:endParaRPr lang="fr-FR"/>
        </a:p>
      </dgm:t>
    </dgm:pt>
    <dgm:pt modelId="{CB0F0103-2682-4743-BE76-865FE1DB643D}">
      <dgm:prSet phldrT="[Texte]" custT="1"/>
      <dgm:spPr/>
      <dgm:t>
        <a:bodyPr/>
        <a:lstStyle/>
        <a:p>
          <a:r>
            <a:rPr lang="fr-FR" sz="1500" dirty="0">
              <a:solidFill>
                <a:schemeClr val="bg1"/>
              </a:solidFill>
            </a:rPr>
            <a:t>Stratégies</a:t>
          </a:r>
        </a:p>
      </dgm:t>
    </dgm:pt>
    <dgm:pt modelId="{538A9400-A8B2-417B-B38A-7B5619C09800}" type="parTrans" cxnId="{5228DA18-A78A-435E-9838-BF43758F5F16}">
      <dgm:prSet/>
      <dgm:spPr/>
      <dgm:t>
        <a:bodyPr/>
        <a:lstStyle/>
        <a:p>
          <a:endParaRPr lang="fr-FR"/>
        </a:p>
      </dgm:t>
    </dgm:pt>
    <dgm:pt modelId="{0F3F31A3-A38F-46D8-B818-1A749027AC3C}" type="sibTrans" cxnId="{5228DA18-A78A-435E-9838-BF43758F5F16}">
      <dgm:prSet/>
      <dgm:spPr/>
      <dgm:t>
        <a:bodyPr/>
        <a:lstStyle/>
        <a:p>
          <a:endParaRPr lang="fr-FR"/>
        </a:p>
      </dgm:t>
    </dgm:pt>
    <dgm:pt modelId="{0057A099-E301-45BE-9DEE-6F12E647BFE6}">
      <dgm:prSet custT="1"/>
      <dgm:spPr/>
      <dgm:t>
        <a:bodyPr/>
        <a:lstStyle/>
        <a:p>
          <a:r>
            <a:rPr lang="fr-FR" sz="1500" dirty="0">
              <a:solidFill>
                <a:schemeClr val="bg1"/>
              </a:solidFill>
            </a:rPr>
            <a:t>Approches</a:t>
          </a:r>
        </a:p>
      </dgm:t>
    </dgm:pt>
    <dgm:pt modelId="{F749AEB4-4001-4BA2-A6F2-DBB2FA65863B}" type="parTrans" cxnId="{9A32903D-908E-4995-8E6B-DC9CDF0E0FF6}">
      <dgm:prSet/>
      <dgm:spPr/>
      <dgm:t>
        <a:bodyPr/>
        <a:lstStyle/>
        <a:p>
          <a:endParaRPr lang="fr-FR"/>
        </a:p>
      </dgm:t>
    </dgm:pt>
    <dgm:pt modelId="{B2963B26-3D56-4B94-8DBB-08158BE84F39}" type="sibTrans" cxnId="{9A32903D-908E-4995-8E6B-DC9CDF0E0FF6}">
      <dgm:prSet/>
      <dgm:spPr/>
      <dgm:t>
        <a:bodyPr/>
        <a:lstStyle/>
        <a:p>
          <a:endParaRPr lang="fr-FR"/>
        </a:p>
      </dgm:t>
    </dgm:pt>
    <dgm:pt modelId="{FA41E126-968C-4ED6-8A64-E49B1BF10B56}" type="pres">
      <dgm:prSet presAssocID="{84151974-94E7-47F5-AF32-96C192E45EA1}" presName="Name0" presStyleCnt="0">
        <dgm:presLayoutVars>
          <dgm:dir/>
          <dgm:resizeHandles val="exact"/>
        </dgm:presLayoutVars>
      </dgm:prSet>
      <dgm:spPr/>
      <dgm:t>
        <a:bodyPr/>
        <a:lstStyle/>
        <a:p>
          <a:endParaRPr lang="fr-CA"/>
        </a:p>
      </dgm:t>
    </dgm:pt>
    <dgm:pt modelId="{C23AF6DB-E9F0-4BBF-9DBF-61DB6762ED92}" type="pres">
      <dgm:prSet presAssocID="{3407FF6B-B0DD-4FDB-A390-5A88FBCF90CF}" presName="composite" presStyleCnt="0"/>
      <dgm:spPr/>
    </dgm:pt>
    <dgm:pt modelId="{4BC5DF00-1537-48CF-8699-4BFA5446AED3}" type="pres">
      <dgm:prSet presAssocID="{3407FF6B-B0DD-4FDB-A390-5A88FBCF90CF}" presName="rect1" presStyleLbl="trAlignAcc1" presStyleIdx="0" presStyleCnt="4" custScaleX="105958" custScaleY="69566">
        <dgm:presLayoutVars>
          <dgm:bulletEnabled val="1"/>
        </dgm:presLayoutVars>
      </dgm:prSet>
      <dgm:spPr/>
      <dgm:t>
        <a:bodyPr/>
        <a:lstStyle/>
        <a:p>
          <a:endParaRPr lang="fr-CA"/>
        </a:p>
      </dgm:t>
    </dgm:pt>
    <dgm:pt modelId="{36A63E64-496E-41D3-9FE4-CF7F507D4BF3}" type="pres">
      <dgm:prSet presAssocID="{3407FF6B-B0DD-4FDB-A390-5A88FBCF90CF}" presName="rect2" presStyleLbl="fgImgPlace1" presStyleIdx="0" presStyleCnt="4" custScaleX="71056" custScaleY="70648" custLinFactNeighborX="-14890" custLinFactNeighborY="1584"/>
      <dgm:spPr/>
    </dgm:pt>
    <dgm:pt modelId="{1AFBA84C-BFB0-4C66-826E-BD0700F733B2}" type="pres">
      <dgm:prSet presAssocID="{A45FCD93-3684-42FF-8F88-0050430E2083}" presName="sibTrans" presStyleCnt="0"/>
      <dgm:spPr/>
    </dgm:pt>
    <dgm:pt modelId="{E702714B-A81B-4D94-9AAF-FD9479B04D66}" type="pres">
      <dgm:prSet presAssocID="{E2700D2C-8EFC-46E9-8CC3-55A490169A2F}" presName="composite" presStyleCnt="0"/>
      <dgm:spPr/>
    </dgm:pt>
    <dgm:pt modelId="{5B11D98C-FDC0-43F9-A100-972BE62CBA4F}" type="pres">
      <dgm:prSet presAssocID="{E2700D2C-8EFC-46E9-8CC3-55A490169A2F}" presName="rect1" presStyleLbl="trAlignAcc1" presStyleIdx="1" presStyleCnt="4" custScaleX="102417" custScaleY="69566">
        <dgm:presLayoutVars>
          <dgm:bulletEnabled val="1"/>
        </dgm:presLayoutVars>
      </dgm:prSet>
      <dgm:spPr/>
      <dgm:t>
        <a:bodyPr/>
        <a:lstStyle/>
        <a:p>
          <a:endParaRPr lang="fr-CA"/>
        </a:p>
      </dgm:t>
    </dgm:pt>
    <dgm:pt modelId="{242E6F0C-7814-4E6B-A2C1-C01056E25860}" type="pres">
      <dgm:prSet presAssocID="{E2700D2C-8EFC-46E9-8CC3-55A490169A2F}" presName="rect2" presStyleLbl="fgImgPlace1" presStyleIdx="1" presStyleCnt="4" custScaleX="70924" custScaleY="70648" custLinFactNeighborX="-13387" custLinFactNeighborY="1584"/>
      <dgm:spPr/>
    </dgm:pt>
    <dgm:pt modelId="{5EFBADAC-E949-4765-B7A1-927CF9E8C959}" type="pres">
      <dgm:prSet presAssocID="{41DC1061-7FAB-40B5-88F3-5C9CBF16F5E9}" presName="sibTrans" presStyleCnt="0"/>
      <dgm:spPr/>
    </dgm:pt>
    <dgm:pt modelId="{F458DEDC-C02C-4F19-94AF-D7A7E4611970}" type="pres">
      <dgm:prSet presAssocID="{0057A099-E301-45BE-9DEE-6F12E647BFE6}" presName="composite" presStyleCnt="0"/>
      <dgm:spPr/>
    </dgm:pt>
    <dgm:pt modelId="{2A3E46A5-4552-4427-A192-360E57876A1A}" type="pres">
      <dgm:prSet presAssocID="{0057A099-E301-45BE-9DEE-6F12E647BFE6}" presName="rect1" presStyleLbl="trAlignAcc1" presStyleIdx="2" presStyleCnt="4" custScaleX="101951" custScaleY="69566">
        <dgm:presLayoutVars>
          <dgm:bulletEnabled val="1"/>
        </dgm:presLayoutVars>
      </dgm:prSet>
      <dgm:spPr/>
      <dgm:t>
        <a:bodyPr/>
        <a:lstStyle/>
        <a:p>
          <a:endParaRPr lang="fr-CA"/>
        </a:p>
      </dgm:t>
    </dgm:pt>
    <dgm:pt modelId="{524EE634-EAF6-47F7-9BBA-F40B4EE0095F}" type="pres">
      <dgm:prSet presAssocID="{0057A099-E301-45BE-9DEE-6F12E647BFE6}" presName="rect2" presStyleLbl="fgImgPlace1" presStyleIdx="2" presStyleCnt="4" custScaleX="70743" custScaleY="70648" custLinFactNeighborX="-13968" custLinFactNeighborY="1172"/>
      <dgm:spPr/>
    </dgm:pt>
    <dgm:pt modelId="{DBFDD158-92C7-4BF2-A24C-F006D9CC1279}" type="pres">
      <dgm:prSet presAssocID="{B2963B26-3D56-4B94-8DBB-08158BE84F39}" presName="sibTrans" presStyleCnt="0"/>
      <dgm:spPr/>
    </dgm:pt>
    <dgm:pt modelId="{1630C82A-4164-4044-9E44-D1E1E8ED9C77}" type="pres">
      <dgm:prSet presAssocID="{CB0F0103-2682-4743-BE76-865FE1DB643D}" presName="composite" presStyleCnt="0"/>
      <dgm:spPr/>
    </dgm:pt>
    <dgm:pt modelId="{AFF37AA3-6871-4BDF-8C36-76CDC244131C}" type="pres">
      <dgm:prSet presAssocID="{CB0F0103-2682-4743-BE76-865FE1DB643D}" presName="rect1" presStyleLbl="trAlignAcc1" presStyleIdx="3" presStyleCnt="4" custScaleX="102417" custScaleY="69566">
        <dgm:presLayoutVars>
          <dgm:bulletEnabled val="1"/>
        </dgm:presLayoutVars>
      </dgm:prSet>
      <dgm:spPr/>
      <dgm:t>
        <a:bodyPr/>
        <a:lstStyle/>
        <a:p>
          <a:endParaRPr lang="fr-CA"/>
        </a:p>
      </dgm:t>
    </dgm:pt>
    <dgm:pt modelId="{FC0609CE-38B2-4BCE-A0BF-B4571D61DAA9}" type="pres">
      <dgm:prSet presAssocID="{CB0F0103-2682-4743-BE76-865FE1DB643D}" presName="rect2" presStyleLbl="fgImgPlace1" presStyleIdx="3" presStyleCnt="4" custScaleX="70924" custScaleY="70648" custLinFactNeighborX="-13387" custLinFactNeighborY="1584"/>
      <dgm:spPr/>
    </dgm:pt>
  </dgm:ptLst>
  <dgm:cxnLst>
    <dgm:cxn modelId="{157BA4DD-1A3F-4F85-AB96-03D60DA8A33A}" type="presOf" srcId="{CB0F0103-2682-4743-BE76-865FE1DB643D}" destId="{AFF37AA3-6871-4BDF-8C36-76CDC244131C}" srcOrd="0" destOrd="0" presId="urn:microsoft.com/office/officeart/2008/layout/PictureStrips"/>
    <dgm:cxn modelId="{7C1EEE93-9C60-47AB-870F-B07C4DE5BF6A}" type="presOf" srcId="{0057A099-E301-45BE-9DEE-6F12E647BFE6}" destId="{2A3E46A5-4552-4427-A192-360E57876A1A}" srcOrd="0" destOrd="0" presId="urn:microsoft.com/office/officeart/2008/layout/PictureStrips"/>
    <dgm:cxn modelId="{ABA860F8-AB8D-4218-9F8E-1617CB5B42FF}" type="presOf" srcId="{84151974-94E7-47F5-AF32-96C192E45EA1}" destId="{FA41E126-968C-4ED6-8A64-E49B1BF10B56}" srcOrd="0" destOrd="0" presId="urn:microsoft.com/office/officeart/2008/layout/PictureStrips"/>
    <dgm:cxn modelId="{6B3CBC8F-4286-42DF-B507-56FA59004085}" srcId="{84151974-94E7-47F5-AF32-96C192E45EA1}" destId="{E2700D2C-8EFC-46E9-8CC3-55A490169A2F}" srcOrd="1" destOrd="0" parTransId="{8B0EB564-9C1C-4020-BFA0-AD81CAEBECE5}" sibTransId="{41DC1061-7FAB-40B5-88F3-5C9CBF16F5E9}"/>
    <dgm:cxn modelId="{EA6BC8E8-EA9A-4E96-9923-FCACF382C2EE}" srcId="{84151974-94E7-47F5-AF32-96C192E45EA1}" destId="{3407FF6B-B0DD-4FDB-A390-5A88FBCF90CF}" srcOrd="0" destOrd="0" parTransId="{15B30737-CCAF-4DD9-A123-4606893AC663}" sibTransId="{A45FCD93-3684-42FF-8F88-0050430E2083}"/>
    <dgm:cxn modelId="{4ECD5BDF-947C-4270-B7AE-2A120E1A9CBB}" type="presOf" srcId="{E2700D2C-8EFC-46E9-8CC3-55A490169A2F}" destId="{5B11D98C-FDC0-43F9-A100-972BE62CBA4F}" srcOrd="0" destOrd="0" presId="urn:microsoft.com/office/officeart/2008/layout/PictureStrips"/>
    <dgm:cxn modelId="{9A32903D-908E-4995-8E6B-DC9CDF0E0FF6}" srcId="{84151974-94E7-47F5-AF32-96C192E45EA1}" destId="{0057A099-E301-45BE-9DEE-6F12E647BFE6}" srcOrd="2" destOrd="0" parTransId="{F749AEB4-4001-4BA2-A6F2-DBB2FA65863B}" sibTransId="{B2963B26-3D56-4B94-8DBB-08158BE84F39}"/>
    <dgm:cxn modelId="{A85DEF15-BA60-4137-A31B-19D173ACCDA8}" type="presOf" srcId="{3407FF6B-B0DD-4FDB-A390-5A88FBCF90CF}" destId="{4BC5DF00-1537-48CF-8699-4BFA5446AED3}" srcOrd="0" destOrd="0" presId="urn:microsoft.com/office/officeart/2008/layout/PictureStrips"/>
    <dgm:cxn modelId="{5228DA18-A78A-435E-9838-BF43758F5F16}" srcId="{84151974-94E7-47F5-AF32-96C192E45EA1}" destId="{CB0F0103-2682-4743-BE76-865FE1DB643D}" srcOrd="3" destOrd="0" parTransId="{538A9400-A8B2-417B-B38A-7B5619C09800}" sibTransId="{0F3F31A3-A38F-46D8-B818-1A749027AC3C}"/>
    <dgm:cxn modelId="{366F21DA-EF12-46C4-B24B-21F8886206A2}" type="presParOf" srcId="{FA41E126-968C-4ED6-8A64-E49B1BF10B56}" destId="{C23AF6DB-E9F0-4BBF-9DBF-61DB6762ED92}" srcOrd="0" destOrd="0" presId="urn:microsoft.com/office/officeart/2008/layout/PictureStrips"/>
    <dgm:cxn modelId="{0403CEDE-FA32-4E10-9459-D71797710EA2}" type="presParOf" srcId="{C23AF6DB-E9F0-4BBF-9DBF-61DB6762ED92}" destId="{4BC5DF00-1537-48CF-8699-4BFA5446AED3}" srcOrd="0" destOrd="0" presId="urn:microsoft.com/office/officeart/2008/layout/PictureStrips"/>
    <dgm:cxn modelId="{CF3480A2-E229-4C34-824D-BAA7C0C51929}" type="presParOf" srcId="{C23AF6DB-E9F0-4BBF-9DBF-61DB6762ED92}" destId="{36A63E64-496E-41D3-9FE4-CF7F507D4BF3}" srcOrd="1" destOrd="0" presId="urn:microsoft.com/office/officeart/2008/layout/PictureStrips"/>
    <dgm:cxn modelId="{2C72785F-CF9A-423A-B4C6-CE580E5010E0}" type="presParOf" srcId="{FA41E126-968C-4ED6-8A64-E49B1BF10B56}" destId="{1AFBA84C-BFB0-4C66-826E-BD0700F733B2}" srcOrd="1" destOrd="0" presId="urn:microsoft.com/office/officeart/2008/layout/PictureStrips"/>
    <dgm:cxn modelId="{14CB8F72-59EC-400E-A927-955ADA41974D}" type="presParOf" srcId="{FA41E126-968C-4ED6-8A64-E49B1BF10B56}" destId="{E702714B-A81B-4D94-9AAF-FD9479B04D66}" srcOrd="2" destOrd="0" presId="urn:microsoft.com/office/officeart/2008/layout/PictureStrips"/>
    <dgm:cxn modelId="{8044D842-6659-4B5C-9CAB-170EFBE75095}" type="presParOf" srcId="{E702714B-A81B-4D94-9AAF-FD9479B04D66}" destId="{5B11D98C-FDC0-43F9-A100-972BE62CBA4F}" srcOrd="0" destOrd="0" presId="urn:microsoft.com/office/officeart/2008/layout/PictureStrips"/>
    <dgm:cxn modelId="{9CF9DF50-C727-452D-9974-60108598524E}" type="presParOf" srcId="{E702714B-A81B-4D94-9AAF-FD9479B04D66}" destId="{242E6F0C-7814-4E6B-A2C1-C01056E25860}" srcOrd="1" destOrd="0" presId="urn:microsoft.com/office/officeart/2008/layout/PictureStrips"/>
    <dgm:cxn modelId="{6C52E5AB-F0EE-4715-89FB-D96F71BCC2B8}" type="presParOf" srcId="{FA41E126-968C-4ED6-8A64-E49B1BF10B56}" destId="{5EFBADAC-E949-4765-B7A1-927CF9E8C959}" srcOrd="3" destOrd="0" presId="urn:microsoft.com/office/officeart/2008/layout/PictureStrips"/>
    <dgm:cxn modelId="{F550E53A-DCCA-4987-B973-BCEFFD9930DB}" type="presParOf" srcId="{FA41E126-968C-4ED6-8A64-E49B1BF10B56}" destId="{F458DEDC-C02C-4F19-94AF-D7A7E4611970}" srcOrd="4" destOrd="0" presId="urn:microsoft.com/office/officeart/2008/layout/PictureStrips"/>
    <dgm:cxn modelId="{5014C380-DCD2-4F38-ABD0-68866DD22CFC}" type="presParOf" srcId="{F458DEDC-C02C-4F19-94AF-D7A7E4611970}" destId="{2A3E46A5-4552-4427-A192-360E57876A1A}" srcOrd="0" destOrd="0" presId="urn:microsoft.com/office/officeart/2008/layout/PictureStrips"/>
    <dgm:cxn modelId="{1D393600-E1BE-46B2-947E-F7E7E50454EE}" type="presParOf" srcId="{F458DEDC-C02C-4F19-94AF-D7A7E4611970}" destId="{524EE634-EAF6-47F7-9BBA-F40B4EE0095F}" srcOrd="1" destOrd="0" presId="urn:microsoft.com/office/officeart/2008/layout/PictureStrips"/>
    <dgm:cxn modelId="{033BF02F-EE3F-457C-9C87-26F4AE4CD974}" type="presParOf" srcId="{FA41E126-968C-4ED6-8A64-E49B1BF10B56}" destId="{DBFDD158-92C7-4BF2-A24C-F006D9CC1279}" srcOrd="5" destOrd="0" presId="urn:microsoft.com/office/officeart/2008/layout/PictureStrips"/>
    <dgm:cxn modelId="{57BFA85F-6582-477D-AA08-35A06E009CDC}" type="presParOf" srcId="{FA41E126-968C-4ED6-8A64-E49B1BF10B56}" destId="{1630C82A-4164-4044-9E44-D1E1E8ED9C77}" srcOrd="6" destOrd="0" presId="urn:microsoft.com/office/officeart/2008/layout/PictureStrips"/>
    <dgm:cxn modelId="{EBAE2237-46D1-434E-980D-30BA68BDB0D5}" type="presParOf" srcId="{1630C82A-4164-4044-9E44-D1E1E8ED9C77}" destId="{AFF37AA3-6871-4BDF-8C36-76CDC244131C}" srcOrd="0" destOrd="0" presId="urn:microsoft.com/office/officeart/2008/layout/PictureStrips"/>
    <dgm:cxn modelId="{1A42D0E1-A6EE-42AF-A5C5-ED65A7AB5F1B}" type="presParOf" srcId="{1630C82A-4164-4044-9E44-D1E1E8ED9C77}" destId="{FC0609CE-38B2-4BCE-A0BF-B4571D61DAA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4151974-94E7-47F5-AF32-96C192E45EA1}"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fr-FR"/>
        </a:p>
      </dgm:t>
    </dgm:pt>
    <dgm:pt modelId="{3407FF6B-B0DD-4FDB-A390-5A88FBCF90CF}">
      <dgm:prSet phldrT="[Texte]" custT="1"/>
      <dgm:spPr>
        <a:ln>
          <a:solidFill>
            <a:srgbClr val="43BB8D"/>
          </a:solidFill>
        </a:ln>
      </dgm:spPr>
      <dgm:t>
        <a:bodyPr/>
        <a:lstStyle/>
        <a:p>
          <a:r>
            <a:rPr lang="fr-FR" sz="1400" dirty="0">
              <a:solidFill>
                <a:schemeClr val="bg1"/>
              </a:solidFill>
            </a:rPr>
            <a:t>Développement d’un savoir vivre ensemble</a:t>
          </a:r>
        </a:p>
      </dgm:t>
    </dgm:pt>
    <dgm:pt modelId="{15B30737-CCAF-4DD9-A123-4606893AC663}" type="parTrans" cxnId="{EA6BC8E8-EA9A-4E96-9923-FCACF382C2EE}">
      <dgm:prSet/>
      <dgm:spPr/>
      <dgm:t>
        <a:bodyPr/>
        <a:lstStyle/>
        <a:p>
          <a:endParaRPr lang="fr-FR" sz="1400"/>
        </a:p>
      </dgm:t>
    </dgm:pt>
    <dgm:pt modelId="{A45FCD93-3684-42FF-8F88-0050430E2083}" type="sibTrans" cxnId="{EA6BC8E8-EA9A-4E96-9923-FCACF382C2EE}">
      <dgm:prSet/>
      <dgm:spPr/>
      <dgm:t>
        <a:bodyPr/>
        <a:lstStyle/>
        <a:p>
          <a:endParaRPr lang="fr-FR" sz="1400"/>
        </a:p>
      </dgm:t>
    </dgm:pt>
    <dgm:pt modelId="{E2700D2C-8EFC-46E9-8CC3-55A490169A2F}">
      <dgm:prSet phldrT="[Texte]" custT="1"/>
      <dgm:spPr>
        <a:ln>
          <a:solidFill>
            <a:srgbClr val="43BB8D"/>
          </a:solidFill>
        </a:ln>
      </dgm:spPr>
      <dgm:t>
        <a:bodyPr/>
        <a:lstStyle/>
        <a:p>
          <a:r>
            <a:rPr lang="fr-FR" sz="1400" dirty="0">
              <a:solidFill>
                <a:schemeClr val="bg1"/>
              </a:solidFill>
            </a:rPr>
            <a:t>Développement d’un lien cognitif à la nature</a:t>
          </a:r>
        </a:p>
      </dgm:t>
    </dgm:pt>
    <dgm:pt modelId="{8B0EB564-9C1C-4020-BFA0-AD81CAEBECE5}" type="parTrans" cxnId="{6B3CBC8F-4286-42DF-B507-56FA59004085}">
      <dgm:prSet/>
      <dgm:spPr/>
      <dgm:t>
        <a:bodyPr/>
        <a:lstStyle/>
        <a:p>
          <a:endParaRPr lang="fr-FR" sz="1400"/>
        </a:p>
      </dgm:t>
    </dgm:pt>
    <dgm:pt modelId="{41DC1061-7FAB-40B5-88F3-5C9CBF16F5E9}" type="sibTrans" cxnId="{6B3CBC8F-4286-42DF-B507-56FA59004085}">
      <dgm:prSet/>
      <dgm:spPr/>
      <dgm:t>
        <a:bodyPr/>
        <a:lstStyle/>
        <a:p>
          <a:endParaRPr lang="fr-FR" sz="1400"/>
        </a:p>
      </dgm:t>
    </dgm:pt>
    <dgm:pt modelId="{CB0F0103-2682-4743-BE76-865FE1DB643D}">
      <dgm:prSet phldrT="[Texte]" custT="1"/>
      <dgm:spPr>
        <a:ln>
          <a:solidFill>
            <a:srgbClr val="43BB8D"/>
          </a:solidFill>
        </a:ln>
      </dgm:spPr>
      <dgm:t>
        <a:bodyPr/>
        <a:lstStyle/>
        <a:p>
          <a:r>
            <a:rPr lang="fr-FR" sz="1400" dirty="0">
              <a:solidFill>
                <a:schemeClr val="bg1"/>
              </a:solidFill>
            </a:rPr>
            <a:t>Développement d’un lien affectif à la nature</a:t>
          </a:r>
        </a:p>
      </dgm:t>
    </dgm:pt>
    <dgm:pt modelId="{538A9400-A8B2-417B-B38A-7B5619C09800}" type="parTrans" cxnId="{5228DA18-A78A-435E-9838-BF43758F5F16}">
      <dgm:prSet/>
      <dgm:spPr/>
      <dgm:t>
        <a:bodyPr/>
        <a:lstStyle/>
        <a:p>
          <a:endParaRPr lang="fr-FR" sz="1400"/>
        </a:p>
      </dgm:t>
    </dgm:pt>
    <dgm:pt modelId="{0F3F31A3-A38F-46D8-B818-1A749027AC3C}" type="sibTrans" cxnId="{5228DA18-A78A-435E-9838-BF43758F5F16}">
      <dgm:prSet/>
      <dgm:spPr/>
      <dgm:t>
        <a:bodyPr/>
        <a:lstStyle/>
        <a:p>
          <a:endParaRPr lang="fr-FR" sz="1400"/>
        </a:p>
      </dgm:t>
    </dgm:pt>
    <dgm:pt modelId="{D37D6CC5-A6C4-4D9E-BBF0-4FF7F6DC1314}">
      <dgm:prSet custT="1"/>
      <dgm:spPr>
        <a:ln>
          <a:solidFill>
            <a:srgbClr val="43BB8D"/>
          </a:solidFill>
        </a:ln>
      </dgm:spPr>
      <dgm:t>
        <a:bodyPr/>
        <a:lstStyle/>
        <a:p>
          <a:r>
            <a:rPr lang="fr-FR" sz="1400" dirty="0">
              <a:solidFill>
                <a:schemeClr val="bg1"/>
              </a:solidFill>
            </a:rPr>
            <a:t>Développement psychomoteur</a:t>
          </a:r>
        </a:p>
      </dgm:t>
    </dgm:pt>
    <dgm:pt modelId="{EC187257-2223-47F0-8091-29A5F9AF4039}" type="parTrans" cxnId="{0E06C13E-54A0-47AD-B7F3-626E01C231A5}">
      <dgm:prSet/>
      <dgm:spPr/>
      <dgm:t>
        <a:bodyPr/>
        <a:lstStyle/>
        <a:p>
          <a:endParaRPr lang="fr-FR" sz="1400"/>
        </a:p>
      </dgm:t>
    </dgm:pt>
    <dgm:pt modelId="{310F9559-328C-4BC1-8858-78A665E8ABC4}" type="sibTrans" cxnId="{0E06C13E-54A0-47AD-B7F3-626E01C231A5}">
      <dgm:prSet/>
      <dgm:spPr/>
      <dgm:t>
        <a:bodyPr/>
        <a:lstStyle/>
        <a:p>
          <a:endParaRPr lang="fr-FR" sz="1400"/>
        </a:p>
      </dgm:t>
    </dgm:pt>
    <dgm:pt modelId="{9B753C7A-09F7-4857-96CC-5A705353531F}">
      <dgm:prSet custT="1"/>
      <dgm:spPr>
        <a:ln>
          <a:solidFill>
            <a:srgbClr val="43BB8D"/>
          </a:solidFill>
        </a:ln>
      </dgm:spPr>
      <dgm:t>
        <a:bodyPr/>
        <a:lstStyle/>
        <a:p>
          <a:r>
            <a:rPr lang="fr-FR" sz="1400" dirty="0">
              <a:solidFill>
                <a:schemeClr val="bg1"/>
              </a:solidFill>
            </a:rPr>
            <a:t>Transferts des apports positifs au-delà du programme</a:t>
          </a:r>
        </a:p>
      </dgm:t>
    </dgm:pt>
    <dgm:pt modelId="{333F8EAC-3122-4EDF-87A8-6EEDF6A19333}" type="parTrans" cxnId="{EEB65C6B-F019-452A-852C-8384DA1A1601}">
      <dgm:prSet/>
      <dgm:spPr/>
      <dgm:t>
        <a:bodyPr/>
        <a:lstStyle/>
        <a:p>
          <a:endParaRPr lang="fr-FR" sz="1400"/>
        </a:p>
      </dgm:t>
    </dgm:pt>
    <dgm:pt modelId="{8F96FC5A-9B6B-40D5-AC33-8EBF92E64970}" type="sibTrans" cxnId="{EEB65C6B-F019-452A-852C-8384DA1A1601}">
      <dgm:prSet/>
      <dgm:spPr/>
      <dgm:t>
        <a:bodyPr/>
        <a:lstStyle/>
        <a:p>
          <a:endParaRPr lang="fr-FR" sz="1400"/>
        </a:p>
      </dgm:t>
    </dgm:pt>
    <dgm:pt modelId="{FA41E126-968C-4ED6-8A64-E49B1BF10B56}" type="pres">
      <dgm:prSet presAssocID="{84151974-94E7-47F5-AF32-96C192E45EA1}" presName="Name0" presStyleCnt="0">
        <dgm:presLayoutVars>
          <dgm:dir/>
          <dgm:resizeHandles val="exact"/>
        </dgm:presLayoutVars>
      </dgm:prSet>
      <dgm:spPr/>
      <dgm:t>
        <a:bodyPr/>
        <a:lstStyle/>
        <a:p>
          <a:endParaRPr lang="fr-CA"/>
        </a:p>
      </dgm:t>
    </dgm:pt>
    <dgm:pt modelId="{C23AF6DB-E9F0-4BBF-9DBF-61DB6762ED92}" type="pres">
      <dgm:prSet presAssocID="{3407FF6B-B0DD-4FDB-A390-5A88FBCF90CF}" presName="composite" presStyleCnt="0"/>
      <dgm:spPr/>
    </dgm:pt>
    <dgm:pt modelId="{4BC5DF00-1537-48CF-8699-4BFA5446AED3}" type="pres">
      <dgm:prSet presAssocID="{3407FF6B-B0DD-4FDB-A390-5A88FBCF90CF}" presName="rect1" presStyleLbl="trAlignAcc1" presStyleIdx="0" presStyleCnt="5" custScaleX="188432">
        <dgm:presLayoutVars>
          <dgm:bulletEnabled val="1"/>
        </dgm:presLayoutVars>
      </dgm:prSet>
      <dgm:spPr/>
      <dgm:t>
        <a:bodyPr/>
        <a:lstStyle/>
        <a:p>
          <a:endParaRPr lang="fr-CA"/>
        </a:p>
      </dgm:t>
    </dgm:pt>
    <dgm:pt modelId="{36A63E64-496E-41D3-9FE4-CF7F507D4BF3}" type="pres">
      <dgm:prSet presAssocID="{3407FF6B-B0DD-4FDB-A390-5A88FBCF90CF}" presName="rect2" presStyleLbl="fgImgPlace1" presStyleIdx="0" presStyleCnt="5" custLinFactX="-100000" custLinFactNeighborX="-121957" custLinFactNeighborY="-5237"/>
      <dgm:spPr/>
    </dgm:pt>
    <dgm:pt modelId="{1AFBA84C-BFB0-4C66-826E-BD0700F733B2}" type="pres">
      <dgm:prSet presAssocID="{A45FCD93-3684-42FF-8F88-0050430E2083}" presName="sibTrans" presStyleCnt="0"/>
      <dgm:spPr/>
    </dgm:pt>
    <dgm:pt modelId="{E702714B-A81B-4D94-9AAF-FD9479B04D66}" type="pres">
      <dgm:prSet presAssocID="{E2700D2C-8EFC-46E9-8CC3-55A490169A2F}" presName="composite" presStyleCnt="0"/>
      <dgm:spPr/>
    </dgm:pt>
    <dgm:pt modelId="{5B11D98C-FDC0-43F9-A100-972BE62CBA4F}" type="pres">
      <dgm:prSet presAssocID="{E2700D2C-8EFC-46E9-8CC3-55A490169A2F}" presName="rect1" presStyleLbl="trAlignAcc1" presStyleIdx="1" presStyleCnt="5" custScaleX="188432">
        <dgm:presLayoutVars>
          <dgm:bulletEnabled val="1"/>
        </dgm:presLayoutVars>
      </dgm:prSet>
      <dgm:spPr/>
      <dgm:t>
        <a:bodyPr/>
        <a:lstStyle/>
        <a:p>
          <a:endParaRPr lang="fr-CA"/>
        </a:p>
      </dgm:t>
    </dgm:pt>
    <dgm:pt modelId="{242E6F0C-7814-4E6B-A2C1-C01056E25860}" type="pres">
      <dgm:prSet presAssocID="{E2700D2C-8EFC-46E9-8CC3-55A490169A2F}" presName="rect2" presStyleLbl="fgImgPlace1" presStyleIdx="1" presStyleCnt="5" custLinFactX="-100000" custLinFactNeighborX="-121957" custLinFactNeighborY="-5237"/>
      <dgm:spPr/>
    </dgm:pt>
    <dgm:pt modelId="{5EFBADAC-E949-4765-B7A1-927CF9E8C959}" type="pres">
      <dgm:prSet presAssocID="{41DC1061-7FAB-40B5-88F3-5C9CBF16F5E9}" presName="sibTrans" presStyleCnt="0"/>
      <dgm:spPr/>
    </dgm:pt>
    <dgm:pt modelId="{1630C82A-4164-4044-9E44-D1E1E8ED9C77}" type="pres">
      <dgm:prSet presAssocID="{CB0F0103-2682-4743-BE76-865FE1DB643D}" presName="composite" presStyleCnt="0"/>
      <dgm:spPr/>
    </dgm:pt>
    <dgm:pt modelId="{AFF37AA3-6871-4BDF-8C36-76CDC244131C}" type="pres">
      <dgm:prSet presAssocID="{CB0F0103-2682-4743-BE76-865FE1DB643D}" presName="rect1" presStyleLbl="trAlignAcc1" presStyleIdx="2" presStyleCnt="5" custScaleX="188432">
        <dgm:presLayoutVars>
          <dgm:bulletEnabled val="1"/>
        </dgm:presLayoutVars>
      </dgm:prSet>
      <dgm:spPr/>
      <dgm:t>
        <a:bodyPr/>
        <a:lstStyle/>
        <a:p>
          <a:endParaRPr lang="fr-CA"/>
        </a:p>
      </dgm:t>
    </dgm:pt>
    <dgm:pt modelId="{FC0609CE-38B2-4BCE-A0BF-B4571D61DAA9}" type="pres">
      <dgm:prSet presAssocID="{CB0F0103-2682-4743-BE76-865FE1DB643D}" presName="rect2" presStyleLbl="fgImgPlace1" presStyleIdx="2" presStyleCnt="5" custLinFactX="-100000" custLinFactNeighborX="-121957" custLinFactNeighborY="-5237"/>
      <dgm:spPr/>
    </dgm:pt>
    <dgm:pt modelId="{5BDC1C42-4DBE-4C25-8AA5-D8BC1C479A04}" type="pres">
      <dgm:prSet presAssocID="{0F3F31A3-A38F-46D8-B818-1A749027AC3C}" presName="sibTrans" presStyleCnt="0"/>
      <dgm:spPr/>
    </dgm:pt>
    <dgm:pt modelId="{939AD441-F052-48C5-931E-6A1F848F1E93}" type="pres">
      <dgm:prSet presAssocID="{D37D6CC5-A6C4-4D9E-BBF0-4FF7F6DC1314}" presName="composite" presStyleCnt="0"/>
      <dgm:spPr/>
    </dgm:pt>
    <dgm:pt modelId="{40588DA8-E299-4B3A-A909-B425D9A81480}" type="pres">
      <dgm:prSet presAssocID="{D37D6CC5-A6C4-4D9E-BBF0-4FF7F6DC1314}" presName="rect1" presStyleLbl="trAlignAcc1" presStyleIdx="3" presStyleCnt="5" custScaleX="188432">
        <dgm:presLayoutVars>
          <dgm:bulletEnabled val="1"/>
        </dgm:presLayoutVars>
      </dgm:prSet>
      <dgm:spPr/>
      <dgm:t>
        <a:bodyPr/>
        <a:lstStyle/>
        <a:p>
          <a:endParaRPr lang="fr-CA"/>
        </a:p>
      </dgm:t>
    </dgm:pt>
    <dgm:pt modelId="{A9752FD7-2E76-4580-A953-177C11B57807}" type="pres">
      <dgm:prSet presAssocID="{D37D6CC5-A6C4-4D9E-BBF0-4FF7F6DC1314}" presName="rect2" presStyleLbl="fgImgPlace1" presStyleIdx="3" presStyleCnt="5" custLinFactX="-100000" custLinFactNeighborX="-121957" custLinFactNeighborY="-5237"/>
      <dgm:spPr/>
    </dgm:pt>
    <dgm:pt modelId="{E5E5DEB6-9187-4D51-88C1-A652BAD5048A}" type="pres">
      <dgm:prSet presAssocID="{310F9559-328C-4BC1-8858-78A665E8ABC4}" presName="sibTrans" presStyleCnt="0"/>
      <dgm:spPr/>
    </dgm:pt>
    <dgm:pt modelId="{13767997-7752-444E-BD07-5F7F96CE59A1}" type="pres">
      <dgm:prSet presAssocID="{9B753C7A-09F7-4857-96CC-5A705353531F}" presName="composite" presStyleCnt="0"/>
      <dgm:spPr/>
    </dgm:pt>
    <dgm:pt modelId="{F4296156-1310-4E9C-AA8B-95EDAC128D0E}" type="pres">
      <dgm:prSet presAssocID="{9B753C7A-09F7-4857-96CC-5A705353531F}" presName="rect1" presStyleLbl="trAlignAcc1" presStyleIdx="4" presStyleCnt="5" custScaleX="188432">
        <dgm:presLayoutVars>
          <dgm:bulletEnabled val="1"/>
        </dgm:presLayoutVars>
      </dgm:prSet>
      <dgm:spPr/>
      <dgm:t>
        <a:bodyPr/>
        <a:lstStyle/>
        <a:p>
          <a:endParaRPr lang="fr-CA"/>
        </a:p>
      </dgm:t>
    </dgm:pt>
    <dgm:pt modelId="{522059DF-1CC0-45BD-A34E-10B4AF336F98}" type="pres">
      <dgm:prSet presAssocID="{9B753C7A-09F7-4857-96CC-5A705353531F}" presName="rect2" presStyleLbl="fgImgPlace1" presStyleIdx="4" presStyleCnt="5" custLinFactX="-100000" custLinFactNeighborX="-124037" custLinFactNeighborY="-6223"/>
      <dgm:spPr/>
    </dgm:pt>
  </dgm:ptLst>
  <dgm:cxnLst>
    <dgm:cxn modelId="{157BA4DD-1A3F-4F85-AB96-03D60DA8A33A}" type="presOf" srcId="{CB0F0103-2682-4743-BE76-865FE1DB643D}" destId="{AFF37AA3-6871-4BDF-8C36-76CDC244131C}" srcOrd="0" destOrd="0" presId="urn:microsoft.com/office/officeart/2008/layout/PictureStrips"/>
    <dgm:cxn modelId="{ABA860F8-AB8D-4218-9F8E-1617CB5B42FF}" type="presOf" srcId="{84151974-94E7-47F5-AF32-96C192E45EA1}" destId="{FA41E126-968C-4ED6-8A64-E49B1BF10B56}" srcOrd="0" destOrd="0" presId="urn:microsoft.com/office/officeart/2008/layout/PictureStrips"/>
    <dgm:cxn modelId="{6B3CBC8F-4286-42DF-B507-56FA59004085}" srcId="{84151974-94E7-47F5-AF32-96C192E45EA1}" destId="{E2700D2C-8EFC-46E9-8CC3-55A490169A2F}" srcOrd="1" destOrd="0" parTransId="{8B0EB564-9C1C-4020-BFA0-AD81CAEBECE5}" sibTransId="{41DC1061-7FAB-40B5-88F3-5C9CBF16F5E9}"/>
    <dgm:cxn modelId="{0E06C13E-54A0-47AD-B7F3-626E01C231A5}" srcId="{84151974-94E7-47F5-AF32-96C192E45EA1}" destId="{D37D6CC5-A6C4-4D9E-BBF0-4FF7F6DC1314}" srcOrd="3" destOrd="0" parTransId="{EC187257-2223-47F0-8091-29A5F9AF4039}" sibTransId="{310F9559-328C-4BC1-8858-78A665E8ABC4}"/>
    <dgm:cxn modelId="{0E312968-2585-4465-BF63-09588DED2A69}" type="presOf" srcId="{D37D6CC5-A6C4-4D9E-BBF0-4FF7F6DC1314}" destId="{40588DA8-E299-4B3A-A909-B425D9A81480}" srcOrd="0" destOrd="0" presId="urn:microsoft.com/office/officeart/2008/layout/PictureStrips"/>
    <dgm:cxn modelId="{EA6BC8E8-EA9A-4E96-9923-FCACF382C2EE}" srcId="{84151974-94E7-47F5-AF32-96C192E45EA1}" destId="{3407FF6B-B0DD-4FDB-A390-5A88FBCF90CF}" srcOrd="0" destOrd="0" parTransId="{15B30737-CCAF-4DD9-A123-4606893AC663}" sibTransId="{A45FCD93-3684-42FF-8F88-0050430E2083}"/>
    <dgm:cxn modelId="{4ECD5BDF-947C-4270-B7AE-2A120E1A9CBB}" type="presOf" srcId="{E2700D2C-8EFC-46E9-8CC3-55A490169A2F}" destId="{5B11D98C-FDC0-43F9-A100-972BE62CBA4F}" srcOrd="0" destOrd="0" presId="urn:microsoft.com/office/officeart/2008/layout/PictureStrips"/>
    <dgm:cxn modelId="{A85DEF15-BA60-4137-A31B-19D173ACCDA8}" type="presOf" srcId="{3407FF6B-B0DD-4FDB-A390-5A88FBCF90CF}" destId="{4BC5DF00-1537-48CF-8699-4BFA5446AED3}" srcOrd="0" destOrd="0" presId="urn:microsoft.com/office/officeart/2008/layout/PictureStrips"/>
    <dgm:cxn modelId="{27F807E7-D482-4370-9B8C-B7C4CE041F46}" type="presOf" srcId="{9B753C7A-09F7-4857-96CC-5A705353531F}" destId="{F4296156-1310-4E9C-AA8B-95EDAC128D0E}" srcOrd="0" destOrd="0" presId="urn:microsoft.com/office/officeart/2008/layout/PictureStrips"/>
    <dgm:cxn modelId="{EEB65C6B-F019-452A-852C-8384DA1A1601}" srcId="{84151974-94E7-47F5-AF32-96C192E45EA1}" destId="{9B753C7A-09F7-4857-96CC-5A705353531F}" srcOrd="4" destOrd="0" parTransId="{333F8EAC-3122-4EDF-87A8-6EEDF6A19333}" sibTransId="{8F96FC5A-9B6B-40D5-AC33-8EBF92E64970}"/>
    <dgm:cxn modelId="{5228DA18-A78A-435E-9838-BF43758F5F16}" srcId="{84151974-94E7-47F5-AF32-96C192E45EA1}" destId="{CB0F0103-2682-4743-BE76-865FE1DB643D}" srcOrd="2" destOrd="0" parTransId="{538A9400-A8B2-417B-B38A-7B5619C09800}" sibTransId="{0F3F31A3-A38F-46D8-B818-1A749027AC3C}"/>
    <dgm:cxn modelId="{366F21DA-EF12-46C4-B24B-21F8886206A2}" type="presParOf" srcId="{FA41E126-968C-4ED6-8A64-E49B1BF10B56}" destId="{C23AF6DB-E9F0-4BBF-9DBF-61DB6762ED92}" srcOrd="0" destOrd="0" presId="urn:microsoft.com/office/officeart/2008/layout/PictureStrips"/>
    <dgm:cxn modelId="{0403CEDE-FA32-4E10-9459-D71797710EA2}" type="presParOf" srcId="{C23AF6DB-E9F0-4BBF-9DBF-61DB6762ED92}" destId="{4BC5DF00-1537-48CF-8699-4BFA5446AED3}" srcOrd="0" destOrd="0" presId="urn:microsoft.com/office/officeart/2008/layout/PictureStrips"/>
    <dgm:cxn modelId="{CF3480A2-E229-4C34-824D-BAA7C0C51929}" type="presParOf" srcId="{C23AF6DB-E9F0-4BBF-9DBF-61DB6762ED92}" destId="{36A63E64-496E-41D3-9FE4-CF7F507D4BF3}" srcOrd="1" destOrd="0" presId="urn:microsoft.com/office/officeart/2008/layout/PictureStrips"/>
    <dgm:cxn modelId="{2C72785F-CF9A-423A-B4C6-CE580E5010E0}" type="presParOf" srcId="{FA41E126-968C-4ED6-8A64-E49B1BF10B56}" destId="{1AFBA84C-BFB0-4C66-826E-BD0700F733B2}" srcOrd="1" destOrd="0" presId="urn:microsoft.com/office/officeart/2008/layout/PictureStrips"/>
    <dgm:cxn modelId="{14CB8F72-59EC-400E-A927-955ADA41974D}" type="presParOf" srcId="{FA41E126-968C-4ED6-8A64-E49B1BF10B56}" destId="{E702714B-A81B-4D94-9AAF-FD9479B04D66}" srcOrd="2" destOrd="0" presId="urn:microsoft.com/office/officeart/2008/layout/PictureStrips"/>
    <dgm:cxn modelId="{8044D842-6659-4B5C-9CAB-170EFBE75095}" type="presParOf" srcId="{E702714B-A81B-4D94-9AAF-FD9479B04D66}" destId="{5B11D98C-FDC0-43F9-A100-972BE62CBA4F}" srcOrd="0" destOrd="0" presId="urn:microsoft.com/office/officeart/2008/layout/PictureStrips"/>
    <dgm:cxn modelId="{9CF9DF50-C727-452D-9974-60108598524E}" type="presParOf" srcId="{E702714B-A81B-4D94-9AAF-FD9479B04D66}" destId="{242E6F0C-7814-4E6B-A2C1-C01056E25860}" srcOrd="1" destOrd="0" presId="urn:microsoft.com/office/officeart/2008/layout/PictureStrips"/>
    <dgm:cxn modelId="{6C52E5AB-F0EE-4715-89FB-D96F71BCC2B8}" type="presParOf" srcId="{FA41E126-968C-4ED6-8A64-E49B1BF10B56}" destId="{5EFBADAC-E949-4765-B7A1-927CF9E8C959}" srcOrd="3" destOrd="0" presId="urn:microsoft.com/office/officeart/2008/layout/PictureStrips"/>
    <dgm:cxn modelId="{57BFA85F-6582-477D-AA08-35A06E009CDC}" type="presParOf" srcId="{FA41E126-968C-4ED6-8A64-E49B1BF10B56}" destId="{1630C82A-4164-4044-9E44-D1E1E8ED9C77}" srcOrd="4" destOrd="0" presId="urn:microsoft.com/office/officeart/2008/layout/PictureStrips"/>
    <dgm:cxn modelId="{EBAE2237-46D1-434E-980D-30BA68BDB0D5}" type="presParOf" srcId="{1630C82A-4164-4044-9E44-D1E1E8ED9C77}" destId="{AFF37AA3-6871-4BDF-8C36-76CDC244131C}" srcOrd="0" destOrd="0" presId="urn:microsoft.com/office/officeart/2008/layout/PictureStrips"/>
    <dgm:cxn modelId="{1A42D0E1-A6EE-42AF-A5C5-ED65A7AB5F1B}" type="presParOf" srcId="{1630C82A-4164-4044-9E44-D1E1E8ED9C77}" destId="{FC0609CE-38B2-4BCE-A0BF-B4571D61DAA9}" srcOrd="1" destOrd="0" presId="urn:microsoft.com/office/officeart/2008/layout/PictureStrips"/>
    <dgm:cxn modelId="{840B09E8-5E11-492B-BAEB-E311FEBDBF0E}" type="presParOf" srcId="{FA41E126-968C-4ED6-8A64-E49B1BF10B56}" destId="{5BDC1C42-4DBE-4C25-8AA5-D8BC1C479A04}" srcOrd="5" destOrd="0" presId="urn:microsoft.com/office/officeart/2008/layout/PictureStrips"/>
    <dgm:cxn modelId="{7848B5E9-4FB0-4B45-8608-C0A9C95F425A}" type="presParOf" srcId="{FA41E126-968C-4ED6-8A64-E49B1BF10B56}" destId="{939AD441-F052-48C5-931E-6A1F848F1E93}" srcOrd="6" destOrd="0" presId="urn:microsoft.com/office/officeart/2008/layout/PictureStrips"/>
    <dgm:cxn modelId="{DA60D769-1D62-48A9-9413-C7A232CD9127}" type="presParOf" srcId="{939AD441-F052-48C5-931E-6A1F848F1E93}" destId="{40588DA8-E299-4B3A-A909-B425D9A81480}" srcOrd="0" destOrd="0" presId="urn:microsoft.com/office/officeart/2008/layout/PictureStrips"/>
    <dgm:cxn modelId="{F0EA4766-A84D-40B7-824B-5D86AFCBC7AC}" type="presParOf" srcId="{939AD441-F052-48C5-931E-6A1F848F1E93}" destId="{A9752FD7-2E76-4580-A953-177C11B57807}" srcOrd="1" destOrd="0" presId="urn:microsoft.com/office/officeart/2008/layout/PictureStrips"/>
    <dgm:cxn modelId="{B4E31B8E-745B-4CBC-8C0C-1AF53CDB73BB}" type="presParOf" srcId="{FA41E126-968C-4ED6-8A64-E49B1BF10B56}" destId="{E5E5DEB6-9187-4D51-88C1-A652BAD5048A}" srcOrd="7" destOrd="0" presId="urn:microsoft.com/office/officeart/2008/layout/PictureStrips"/>
    <dgm:cxn modelId="{3EB7A8EE-4548-46F9-8E25-D164C656CACE}" type="presParOf" srcId="{FA41E126-968C-4ED6-8A64-E49B1BF10B56}" destId="{13767997-7752-444E-BD07-5F7F96CE59A1}" srcOrd="8" destOrd="0" presId="urn:microsoft.com/office/officeart/2008/layout/PictureStrips"/>
    <dgm:cxn modelId="{29392963-D5F4-48CE-A869-BC588A0C373E}" type="presParOf" srcId="{13767997-7752-444E-BD07-5F7F96CE59A1}" destId="{F4296156-1310-4E9C-AA8B-95EDAC128D0E}" srcOrd="0" destOrd="0" presId="urn:microsoft.com/office/officeart/2008/layout/PictureStrips"/>
    <dgm:cxn modelId="{047C039C-11F9-4CA9-8924-7277160E332A}" type="presParOf" srcId="{13767997-7752-444E-BD07-5F7F96CE59A1}" destId="{522059DF-1CC0-45BD-A34E-10B4AF336F98}"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tx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ata36.xml><?xml version="1.0" encoding="utf-8"?>
<dgm:dataModel xmlns:dgm="http://schemas.openxmlformats.org/drawingml/2006/diagram" xmlns:a="http://schemas.openxmlformats.org/drawingml/2006/main">
  <dgm:ptLst>
    <dgm:pt modelId="{C5588EA3-59DA-495E-86AB-D85462A1F15A}" type="doc">
      <dgm:prSet loTypeId="urn:microsoft.com/office/officeart/2005/8/layout/hProcess3" loCatId="process" qsTypeId="urn:microsoft.com/office/officeart/2005/8/quickstyle/simple1" qsCatId="simple" csTypeId="urn:microsoft.com/office/officeart/2005/8/colors/colorful4" csCatId="colorful" phldr="1"/>
      <dgm:spPr/>
    </dgm:pt>
    <dgm:pt modelId="{45338AD4-40F8-4B30-8192-869B9F8B7A1E}">
      <dgm:prSet phldrT="[Texte]" custT="1"/>
      <dgm:spPr/>
      <dgm:t>
        <a:bodyPr/>
        <a:lstStyle/>
        <a:p>
          <a:pPr>
            <a:spcAft>
              <a:spcPts val="0"/>
            </a:spcAft>
          </a:pPr>
          <a:r>
            <a:rPr lang="fr-FR" sz="1600" dirty="0"/>
            <a:t>Apports de </a:t>
          </a:r>
        </a:p>
        <a:p>
          <a:pPr>
            <a:spcAft>
              <a:spcPts val="0"/>
            </a:spcAft>
          </a:pPr>
          <a:r>
            <a:rPr lang="fr-FR" sz="1600" dirty="0"/>
            <a:t>la littérature</a:t>
          </a:r>
        </a:p>
      </dgm:t>
    </dgm:pt>
    <dgm:pt modelId="{8C263E29-AEF3-430C-9504-6843098EDDC6}" type="parTrans" cxnId="{268A0C09-8861-4274-845D-23084627CB50}">
      <dgm:prSet/>
      <dgm:spPr/>
      <dgm:t>
        <a:bodyPr/>
        <a:lstStyle/>
        <a:p>
          <a:endParaRPr lang="fr-FR"/>
        </a:p>
      </dgm:t>
    </dgm:pt>
    <dgm:pt modelId="{5A0FE992-B335-4CB1-AF6D-4B1655BC1F71}" type="sibTrans" cxnId="{268A0C09-8861-4274-845D-23084627CB50}">
      <dgm:prSet/>
      <dgm:spPr/>
      <dgm:t>
        <a:bodyPr/>
        <a:lstStyle/>
        <a:p>
          <a:endParaRPr lang="fr-FR"/>
        </a:p>
      </dgm:t>
    </dgm:pt>
    <dgm:pt modelId="{500358C7-6B51-46F6-9471-7F414AADBD32}" type="pres">
      <dgm:prSet presAssocID="{C5588EA3-59DA-495E-86AB-D85462A1F15A}" presName="Name0" presStyleCnt="0">
        <dgm:presLayoutVars>
          <dgm:dir/>
          <dgm:animLvl val="lvl"/>
          <dgm:resizeHandles val="exact"/>
        </dgm:presLayoutVars>
      </dgm:prSet>
      <dgm:spPr/>
    </dgm:pt>
    <dgm:pt modelId="{BBEC7813-7427-44B1-B193-0CA6741E25BA}" type="pres">
      <dgm:prSet presAssocID="{C5588EA3-59DA-495E-86AB-D85462A1F15A}" presName="dummy" presStyleCnt="0"/>
      <dgm:spPr/>
    </dgm:pt>
    <dgm:pt modelId="{0705B869-A423-45A5-957C-693D85C9F573}" type="pres">
      <dgm:prSet presAssocID="{C5588EA3-59DA-495E-86AB-D85462A1F15A}" presName="linH" presStyleCnt="0"/>
      <dgm:spPr/>
    </dgm:pt>
    <dgm:pt modelId="{498CD42F-9AAB-4473-BD5C-DBC26162347E}" type="pres">
      <dgm:prSet presAssocID="{C5588EA3-59DA-495E-86AB-D85462A1F15A}" presName="padding1" presStyleCnt="0"/>
      <dgm:spPr/>
    </dgm:pt>
    <dgm:pt modelId="{06849AE4-BB44-4F85-9B1E-2F6A6D12ABA9}" type="pres">
      <dgm:prSet presAssocID="{45338AD4-40F8-4B30-8192-869B9F8B7A1E}" presName="linV" presStyleCnt="0"/>
      <dgm:spPr/>
    </dgm:pt>
    <dgm:pt modelId="{8521D649-3E0B-4F59-8B22-CCE7576FB9E2}" type="pres">
      <dgm:prSet presAssocID="{45338AD4-40F8-4B30-8192-869B9F8B7A1E}" presName="spVertical1" presStyleCnt="0"/>
      <dgm:spPr/>
    </dgm:pt>
    <dgm:pt modelId="{F808EFD2-F638-4E47-A4DC-871DA546C5FB}" type="pres">
      <dgm:prSet presAssocID="{45338AD4-40F8-4B30-8192-869B9F8B7A1E}" presName="parTx" presStyleLbl="revTx" presStyleIdx="0" presStyleCnt="1" custAng="0" custScaleX="79360" custScaleY="99798" custLinFactNeighborX="-9940" custLinFactNeighborY="47868">
        <dgm:presLayoutVars>
          <dgm:chMax val="0"/>
          <dgm:chPref val="0"/>
          <dgm:bulletEnabled val="1"/>
        </dgm:presLayoutVars>
      </dgm:prSet>
      <dgm:spPr/>
      <dgm:t>
        <a:bodyPr/>
        <a:lstStyle/>
        <a:p>
          <a:endParaRPr lang="fr-CA"/>
        </a:p>
      </dgm:t>
    </dgm:pt>
    <dgm:pt modelId="{1612EE2E-1045-4C1E-B18D-8367E63C8C76}" type="pres">
      <dgm:prSet presAssocID="{45338AD4-40F8-4B30-8192-869B9F8B7A1E}" presName="spVertical2" presStyleCnt="0"/>
      <dgm:spPr/>
    </dgm:pt>
    <dgm:pt modelId="{A8A07F9E-1B71-4D3E-AE04-67DCA234FF76}" type="pres">
      <dgm:prSet presAssocID="{45338AD4-40F8-4B30-8192-869B9F8B7A1E}" presName="spVertical3" presStyleCnt="0"/>
      <dgm:spPr/>
    </dgm:pt>
    <dgm:pt modelId="{FD69BCD0-9625-444A-AC8F-40D22D94BAB1}" type="pres">
      <dgm:prSet presAssocID="{C5588EA3-59DA-495E-86AB-D85462A1F15A}" presName="padding2" presStyleCnt="0"/>
      <dgm:spPr/>
    </dgm:pt>
    <dgm:pt modelId="{175E649E-DEC2-4D7B-B363-3BD33AC0E69B}" type="pres">
      <dgm:prSet presAssocID="{C5588EA3-59DA-495E-86AB-D85462A1F15A}" presName="negArrow" presStyleCnt="0"/>
      <dgm:spPr/>
    </dgm:pt>
    <dgm:pt modelId="{AF44B410-241D-4A3E-9A50-BCAAB8C2A6C6}" type="pres">
      <dgm:prSet presAssocID="{C5588EA3-59DA-495E-86AB-D85462A1F15A}" presName="backgroundArrow" presStyleLbl="node1" presStyleIdx="0" presStyleCnt="1" custAng="0" custScaleX="68951" custScaleY="159236" custLinFactNeighborX="-822" custLinFactNeighborY="7963"/>
      <dgm:spPr>
        <a:solidFill>
          <a:schemeClr val="accent4">
            <a:lumMod val="60000"/>
            <a:lumOff val="40000"/>
          </a:schemeClr>
        </a:solidFill>
      </dgm:spPr>
    </dgm:pt>
  </dgm:ptLst>
  <dgm:cxnLst>
    <dgm:cxn modelId="{268A0C09-8861-4274-845D-23084627CB50}" srcId="{C5588EA3-59DA-495E-86AB-D85462A1F15A}" destId="{45338AD4-40F8-4B30-8192-869B9F8B7A1E}" srcOrd="0" destOrd="0" parTransId="{8C263E29-AEF3-430C-9504-6843098EDDC6}" sibTransId="{5A0FE992-B335-4CB1-AF6D-4B1655BC1F71}"/>
    <dgm:cxn modelId="{24C65363-2195-4694-8528-DE1799A253CB}" type="presOf" srcId="{45338AD4-40F8-4B30-8192-869B9F8B7A1E}" destId="{F808EFD2-F638-4E47-A4DC-871DA546C5FB}" srcOrd="0" destOrd="0" presId="urn:microsoft.com/office/officeart/2005/8/layout/hProcess3"/>
    <dgm:cxn modelId="{EA311D97-6712-4E63-B634-82FEEDBF18B9}" type="presOf" srcId="{C5588EA3-59DA-495E-86AB-D85462A1F15A}" destId="{500358C7-6B51-46F6-9471-7F414AADBD32}" srcOrd="0" destOrd="0" presId="urn:microsoft.com/office/officeart/2005/8/layout/hProcess3"/>
    <dgm:cxn modelId="{C8ABCF2F-3340-473F-8789-C97CE109F35F}" type="presParOf" srcId="{500358C7-6B51-46F6-9471-7F414AADBD32}" destId="{BBEC7813-7427-44B1-B193-0CA6741E25BA}" srcOrd="0" destOrd="0" presId="urn:microsoft.com/office/officeart/2005/8/layout/hProcess3"/>
    <dgm:cxn modelId="{7DACDF9D-060A-49F8-97F0-12F8607A8B47}" type="presParOf" srcId="{500358C7-6B51-46F6-9471-7F414AADBD32}" destId="{0705B869-A423-45A5-957C-693D85C9F573}" srcOrd="1" destOrd="0" presId="urn:microsoft.com/office/officeart/2005/8/layout/hProcess3"/>
    <dgm:cxn modelId="{E54C3E5D-B588-4F36-9085-4DC25C4BF93E}" type="presParOf" srcId="{0705B869-A423-45A5-957C-693D85C9F573}" destId="{498CD42F-9AAB-4473-BD5C-DBC26162347E}" srcOrd="0" destOrd="0" presId="urn:microsoft.com/office/officeart/2005/8/layout/hProcess3"/>
    <dgm:cxn modelId="{79D6D5B5-3877-4722-9131-12BA25206A2C}" type="presParOf" srcId="{0705B869-A423-45A5-957C-693D85C9F573}" destId="{06849AE4-BB44-4F85-9B1E-2F6A6D12ABA9}" srcOrd="1" destOrd="0" presId="urn:microsoft.com/office/officeart/2005/8/layout/hProcess3"/>
    <dgm:cxn modelId="{AFC39E04-CD6C-4717-A6B5-4BE77DAD2BC3}" type="presParOf" srcId="{06849AE4-BB44-4F85-9B1E-2F6A6D12ABA9}" destId="{8521D649-3E0B-4F59-8B22-CCE7576FB9E2}" srcOrd="0" destOrd="0" presId="urn:microsoft.com/office/officeart/2005/8/layout/hProcess3"/>
    <dgm:cxn modelId="{DA64CB25-5DAC-4684-A97F-0EBF69A40200}" type="presParOf" srcId="{06849AE4-BB44-4F85-9B1E-2F6A6D12ABA9}" destId="{F808EFD2-F638-4E47-A4DC-871DA546C5FB}" srcOrd="1" destOrd="0" presId="urn:microsoft.com/office/officeart/2005/8/layout/hProcess3"/>
    <dgm:cxn modelId="{F9A24851-9251-45C1-BC68-ED299CC0663A}" type="presParOf" srcId="{06849AE4-BB44-4F85-9B1E-2F6A6D12ABA9}" destId="{1612EE2E-1045-4C1E-B18D-8367E63C8C76}" srcOrd="2" destOrd="0" presId="urn:microsoft.com/office/officeart/2005/8/layout/hProcess3"/>
    <dgm:cxn modelId="{A8C57C04-8EEA-4A4E-9641-44E3C6FE3C66}" type="presParOf" srcId="{06849AE4-BB44-4F85-9B1E-2F6A6D12ABA9}" destId="{A8A07F9E-1B71-4D3E-AE04-67DCA234FF76}" srcOrd="3" destOrd="0" presId="urn:microsoft.com/office/officeart/2005/8/layout/hProcess3"/>
    <dgm:cxn modelId="{04319B93-63C2-4187-9F31-C8C5E691AAFA}" type="presParOf" srcId="{0705B869-A423-45A5-957C-693D85C9F573}" destId="{FD69BCD0-9625-444A-AC8F-40D22D94BAB1}" srcOrd="2" destOrd="0" presId="urn:microsoft.com/office/officeart/2005/8/layout/hProcess3"/>
    <dgm:cxn modelId="{6ED37C05-79BB-44D0-876C-E180A4AC1730}" type="presParOf" srcId="{0705B869-A423-45A5-957C-693D85C9F573}" destId="{175E649E-DEC2-4D7B-B363-3BD33AC0E69B}" srcOrd="3" destOrd="0" presId="urn:microsoft.com/office/officeart/2005/8/layout/hProcess3"/>
    <dgm:cxn modelId="{4F58AC5F-A078-4415-A444-A09E8FD16A38}" type="presParOf" srcId="{0705B869-A423-45A5-957C-693D85C9F573}" destId="{AF44B410-241D-4A3E-9A50-BCAAB8C2A6C6}" srcOrd="4" destOrd="0" presId="urn:microsoft.com/office/officeart/2005/8/layout/hProcess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0AEA94B-79C9-415A-87D6-69A0691BC1D3}"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fr-FR"/>
        </a:p>
      </dgm:t>
    </dgm:pt>
    <dgm:pt modelId="{5FEC508E-F11A-4025-8B51-59C8DF43C001}">
      <dgm:prSet phldrT="[Texte]" custT="1"/>
      <dgm:spPr/>
      <dgm:t>
        <a:bodyPr/>
        <a:lstStyle/>
        <a:p>
          <a:r>
            <a:rPr lang="fr-FR" sz="1600" dirty="0"/>
            <a:t>Développement de liens sociaux</a:t>
          </a:r>
        </a:p>
      </dgm:t>
    </dgm:pt>
    <dgm:pt modelId="{4EB4E09C-4B60-42EE-A3FB-203FE5E041D3}" type="parTrans" cxnId="{09A6971E-0B9E-4B3F-AFBD-9C31FFDFB0ED}">
      <dgm:prSet/>
      <dgm:spPr/>
      <dgm:t>
        <a:bodyPr/>
        <a:lstStyle/>
        <a:p>
          <a:endParaRPr lang="fr-FR"/>
        </a:p>
      </dgm:t>
    </dgm:pt>
    <dgm:pt modelId="{86B88DCF-3A46-45A5-8036-A2A378B4243B}" type="sibTrans" cxnId="{09A6971E-0B9E-4B3F-AFBD-9C31FFDFB0ED}">
      <dgm:prSet/>
      <dgm:spPr/>
      <dgm:t>
        <a:bodyPr/>
        <a:lstStyle/>
        <a:p>
          <a:endParaRPr lang="fr-FR"/>
        </a:p>
      </dgm:t>
    </dgm:pt>
    <dgm:pt modelId="{765390FC-F1C4-411A-9A2E-AA1E52DA86A4}">
      <dgm:prSet phldrT="[Texte]" custT="1"/>
      <dgm:spPr/>
      <dgm:t>
        <a:bodyPr/>
        <a:lstStyle/>
        <a:p>
          <a:r>
            <a:rPr lang="fr-CA" sz="1600" b="0" dirty="0"/>
            <a:t>Culture de la bienveillance</a:t>
          </a:r>
          <a:r>
            <a:rPr lang="fr-CA" sz="1600" b="1" dirty="0"/>
            <a:t> </a:t>
          </a:r>
          <a:endParaRPr lang="fr-FR" sz="1600" dirty="0"/>
        </a:p>
      </dgm:t>
    </dgm:pt>
    <dgm:pt modelId="{FE176A62-BB0A-4FDF-BA42-233EA7AC9E8E}" type="parTrans" cxnId="{FC8D04DD-0F64-4302-9C69-4667C1F63603}">
      <dgm:prSet/>
      <dgm:spPr/>
      <dgm:t>
        <a:bodyPr/>
        <a:lstStyle/>
        <a:p>
          <a:endParaRPr lang="fr-FR"/>
        </a:p>
      </dgm:t>
    </dgm:pt>
    <dgm:pt modelId="{67DBA0CE-9907-4E9E-BFD0-1AB9F84F83C5}" type="sibTrans" cxnId="{FC8D04DD-0F64-4302-9C69-4667C1F63603}">
      <dgm:prSet/>
      <dgm:spPr/>
      <dgm:t>
        <a:bodyPr/>
        <a:lstStyle/>
        <a:p>
          <a:endParaRPr lang="fr-FR"/>
        </a:p>
      </dgm:t>
    </dgm:pt>
    <dgm:pt modelId="{665C098F-9179-44CD-8582-668C03E65533}">
      <dgm:prSet phldrT="[Texte]" custT="1"/>
      <dgm:spPr/>
      <dgm:t>
        <a:bodyPr/>
        <a:lstStyle/>
        <a:p>
          <a:r>
            <a:rPr lang="fr-CA" sz="1600" b="0" dirty="0"/>
            <a:t>Développement d’un esprit de groupe</a:t>
          </a:r>
          <a:r>
            <a:rPr lang="fr-CA" sz="1600" dirty="0"/>
            <a:t> </a:t>
          </a:r>
          <a:endParaRPr lang="fr-FR" sz="1600" dirty="0"/>
        </a:p>
      </dgm:t>
    </dgm:pt>
    <dgm:pt modelId="{D32C8CEE-7B1D-4574-BCB8-160C80981952}" type="parTrans" cxnId="{A2CE0428-CAEB-4442-AB65-C9661C89F075}">
      <dgm:prSet/>
      <dgm:spPr/>
      <dgm:t>
        <a:bodyPr/>
        <a:lstStyle/>
        <a:p>
          <a:endParaRPr lang="fr-FR"/>
        </a:p>
      </dgm:t>
    </dgm:pt>
    <dgm:pt modelId="{8B98003B-DC67-4C61-A0C4-C2ED9572CABD}" type="sibTrans" cxnId="{A2CE0428-CAEB-4442-AB65-C9661C89F075}">
      <dgm:prSet/>
      <dgm:spPr/>
      <dgm:t>
        <a:bodyPr/>
        <a:lstStyle/>
        <a:p>
          <a:endParaRPr lang="fr-FR"/>
        </a:p>
      </dgm:t>
    </dgm:pt>
    <dgm:pt modelId="{E5B89A36-2AD3-47F5-90B6-7898B7578885}">
      <dgm:prSet phldrT="[Texte]" custT="1"/>
      <dgm:spPr/>
      <dgm:t>
        <a:bodyPr/>
        <a:lstStyle/>
        <a:p>
          <a:r>
            <a:rPr lang="fr-FR" sz="1600" dirty="0"/>
            <a:t>Développement de liens cognitifs</a:t>
          </a:r>
        </a:p>
      </dgm:t>
    </dgm:pt>
    <dgm:pt modelId="{0477FAE2-C932-49DA-973E-B867BCCBD753}" type="parTrans" cxnId="{4C000BA7-9F11-4493-B5DC-EB203CB2EA5F}">
      <dgm:prSet/>
      <dgm:spPr/>
      <dgm:t>
        <a:bodyPr/>
        <a:lstStyle/>
        <a:p>
          <a:endParaRPr lang="fr-FR"/>
        </a:p>
      </dgm:t>
    </dgm:pt>
    <dgm:pt modelId="{46A199D4-D451-45A0-99C5-075C911C96B2}" type="sibTrans" cxnId="{4C000BA7-9F11-4493-B5DC-EB203CB2EA5F}">
      <dgm:prSet/>
      <dgm:spPr/>
      <dgm:t>
        <a:bodyPr/>
        <a:lstStyle/>
        <a:p>
          <a:endParaRPr lang="fr-FR"/>
        </a:p>
      </dgm:t>
    </dgm:pt>
    <dgm:pt modelId="{A3EAF1C7-039B-4809-B4A7-0CAFE7DF202E}">
      <dgm:prSet phldrT="[Texte]"/>
      <dgm:spPr/>
      <dgm:t>
        <a:bodyPr/>
        <a:lstStyle/>
        <a:p>
          <a:r>
            <a:rPr lang="fr-CA" b="0" dirty="0"/>
            <a:t>Connexion nature </a:t>
          </a:r>
          <a:endParaRPr lang="fr-FR" b="0" dirty="0"/>
        </a:p>
      </dgm:t>
    </dgm:pt>
    <dgm:pt modelId="{4843C129-9CF4-49D5-8297-DC4679D612DA}" type="parTrans" cxnId="{D1FC3FF9-F554-4DE0-9CA9-8BFDBAAFF9B3}">
      <dgm:prSet/>
      <dgm:spPr/>
      <dgm:t>
        <a:bodyPr/>
        <a:lstStyle/>
        <a:p>
          <a:endParaRPr lang="fr-FR"/>
        </a:p>
      </dgm:t>
    </dgm:pt>
    <dgm:pt modelId="{E3ED057F-CCC8-4568-B4B7-CA42ADD00080}" type="sibTrans" cxnId="{D1FC3FF9-F554-4DE0-9CA9-8BFDBAAFF9B3}">
      <dgm:prSet/>
      <dgm:spPr/>
      <dgm:t>
        <a:bodyPr/>
        <a:lstStyle/>
        <a:p>
          <a:endParaRPr lang="fr-FR"/>
        </a:p>
      </dgm:t>
    </dgm:pt>
    <dgm:pt modelId="{9DD043AC-9E60-427B-AE00-70AAE1A53E7B}">
      <dgm:prSet phldrT="[Texte]"/>
      <dgm:spPr/>
      <dgm:t>
        <a:bodyPr/>
        <a:lstStyle/>
        <a:p>
          <a:r>
            <a:rPr lang="fr-CA" b="0" dirty="0"/>
            <a:t>Découverte de la nature</a:t>
          </a:r>
          <a:endParaRPr lang="fr-FR" b="0" dirty="0"/>
        </a:p>
      </dgm:t>
    </dgm:pt>
    <dgm:pt modelId="{C6401074-A4B9-4F86-BB41-807582F03C49}" type="parTrans" cxnId="{1739D434-4BAB-40AD-A8CE-5CD005D9F0E5}">
      <dgm:prSet/>
      <dgm:spPr/>
      <dgm:t>
        <a:bodyPr/>
        <a:lstStyle/>
        <a:p>
          <a:endParaRPr lang="fr-FR"/>
        </a:p>
      </dgm:t>
    </dgm:pt>
    <dgm:pt modelId="{AB4966D6-9B53-4F40-AB64-0C43FC3217B1}" type="sibTrans" cxnId="{1739D434-4BAB-40AD-A8CE-5CD005D9F0E5}">
      <dgm:prSet/>
      <dgm:spPr/>
      <dgm:t>
        <a:bodyPr/>
        <a:lstStyle/>
        <a:p>
          <a:endParaRPr lang="fr-FR"/>
        </a:p>
      </dgm:t>
    </dgm:pt>
    <dgm:pt modelId="{37DFE612-8CEC-498E-B741-A84C26318EDB}">
      <dgm:prSet phldrT="[Texte]"/>
      <dgm:spPr/>
      <dgm:t>
        <a:bodyPr/>
        <a:lstStyle/>
        <a:p>
          <a:r>
            <a:rPr lang="fr-CA" b="0" dirty="0"/>
            <a:t>Engagement</a:t>
          </a:r>
          <a:endParaRPr lang="fr-FR" b="0" dirty="0"/>
        </a:p>
      </dgm:t>
    </dgm:pt>
    <dgm:pt modelId="{92F762F6-5685-43A0-A5FA-95C714358A3B}" type="parTrans" cxnId="{3FF040EE-F735-4DF1-B1BA-C87C5522D268}">
      <dgm:prSet/>
      <dgm:spPr/>
      <dgm:t>
        <a:bodyPr/>
        <a:lstStyle/>
        <a:p>
          <a:endParaRPr lang="fr-FR"/>
        </a:p>
      </dgm:t>
    </dgm:pt>
    <dgm:pt modelId="{5CF0B266-3835-4132-B1A4-8EF9C4CF8268}" type="sibTrans" cxnId="{3FF040EE-F735-4DF1-B1BA-C87C5522D268}">
      <dgm:prSet/>
      <dgm:spPr/>
      <dgm:t>
        <a:bodyPr/>
        <a:lstStyle/>
        <a:p>
          <a:endParaRPr lang="fr-FR"/>
        </a:p>
      </dgm:t>
    </dgm:pt>
    <dgm:pt modelId="{825131E3-B3DC-480E-94D6-B8734C024C6F}">
      <dgm:prSet phldrT="[Texte]"/>
      <dgm:spPr/>
      <dgm:t>
        <a:bodyPr/>
        <a:lstStyle/>
        <a:p>
          <a:r>
            <a:rPr lang="fr-CA" b="0" dirty="0"/>
            <a:t>Connexion nature </a:t>
          </a:r>
          <a:endParaRPr lang="fr-FR" b="0" dirty="0"/>
        </a:p>
      </dgm:t>
    </dgm:pt>
    <dgm:pt modelId="{667DE5B6-3A72-44BC-8212-991531A71C45}" type="parTrans" cxnId="{FF8F8CB6-AB8B-4211-B402-527DE6336838}">
      <dgm:prSet/>
      <dgm:spPr/>
      <dgm:t>
        <a:bodyPr/>
        <a:lstStyle/>
        <a:p>
          <a:endParaRPr lang="fr-FR"/>
        </a:p>
      </dgm:t>
    </dgm:pt>
    <dgm:pt modelId="{A69E8A33-51B0-43E7-A73A-CF4139303A4C}" type="sibTrans" cxnId="{FF8F8CB6-AB8B-4211-B402-527DE6336838}">
      <dgm:prSet/>
      <dgm:spPr/>
      <dgm:t>
        <a:bodyPr/>
        <a:lstStyle/>
        <a:p>
          <a:endParaRPr lang="fr-FR"/>
        </a:p>
      </dgm:t>
    </dgm:pt>
    <dgm:pt modelId="{5129617F-26B7-4950-8157-DBBFEE87869C}">
      <dgm:prSet/>
      <dgm:spPr/>
      <dgm:t>
        <a:bodyPr/>
        <a:lstStyle/>
        <a:p>
          <a:r>
            <a:rPr lang="fr-CA" dirty="0"/>
            <a:t>Développement psychomoteur</a:t>
          </a:r>
          <a:endParaRPr lang="fr-FR" dirty="0"/>
        </a:p>
      </dgm:t>
    </dgm:pt>
    <dgm:pt modelId="{C7420DFA-A4B9-4911-ACBB-78DFC8540441}" type="parTrans" cxnId="{A6279167-F7E2-4546-B679-CFA050AB2757}">
      <dgm:prSet/>
      <dgm:spPr/>
      <dgm:t>
        <a:bodyPr/>
        <a:lstStyle/>
        <a:p>
          <a:endParaRPr lang="fr-FR"/>
        </a:p>
      </dgm:t>
    </dgm:pt>
    <dgm:pt modelId="{5D045DC8-35E3-45B1-ACCB-A567925C4281}" type="sibTrans" cxnId="{A6279167-F7E2-4546-B679-CFA050AB2757}">
      <dgm:prSet/>
      <dgm:spPr/>
      <dgm:t>
        <a:bodyPr/>
        <a:lstStyle/>
        <a:p>
          <a:endParaRPr lang="fr-FR"/>
        </a:p>
      </dgm:t>
    </dgm:pt>
    <dgm:pt modelId="{40FD6169-4344-41A4-8DD6-0586A6896386}">
      <dgm:prSet custT="1"/>
      <dgm:spPr/>
      <dgm:t>
        <a:bodyPr/>
        <a:lstStyle/>
        <a:p>
          <a:endParaRPr lang="fr-FR" sz="1500" dirty="0"/>
        </a:p>
      </dgm:t>
    </dgm:pt>
    <dgm:pt modelId="{26F65EF1-9C00-4657-91EE-0ADFB2E7AFD1}" type="parTrans" cxnId="{D3C71DA0-8007-4BD6-9C15-ECD1D00992FA}">
      <dgm:prSet/>
      <dgm:spPr/>
      <dgm:t>
        <a:bodyPr/>
        <a:lstStyle/>
        <a:p>
          <a:endParaRPr lang="fr-FR"/>
        </a:p>
      </dgm:t>
    </dgm:pt>
    <dgm:pt modelId="{6F61457D-805F-4AEF-9244-7E45834AA148}" type="sibTrans" cxnId="{D3C71DA0-8007-4BD6-9C15-ECD1D00992FA}">
      <dgm:prSet/>
      <dgm:spPr/>
      <dgm:t>
        <a:bodyPr/>
        <a:lstStyle/>
        <a:p>
          <a:endParaRPr lang="fr-FR"/>
        </a:p>
      </dgm:t>
    </dgm:pt>
    <dgm:pt modelId="{8FD7B4E9-9545-4690-9C82-D77CC358DF01}">
      <dgm:prSet phldrT="[Texte]" custT="1"/>
      <dgm:spPr/>
      <dgm:t>
        <a:bodyPr/>
        <a:lstStyle/>
        <a:p>
          <a:r>
            <a:rPr lang="fr-CA" sz="1600" dirty="0"/>
            <a:t>Développement de liens affectifs </a:t>
          </a:r>
          <a:endParaRPr lang="fr-FR" sz="1600" dirty="0"/>
        </a:p>
      </dgm:t>
    </dgm:pt>
    <dgm:pt modelId="{17103574-E14C-4FDF-9A8E-1951BCF9485B}" type="sibTrans" cxnId="{71C81F83-F3A1-485B-9128-19AAF344271D}">
      <dgm:prSet/>
      <dgm:spPr/>
      <dgm:t>
        <a:bodyPr/>
        <a:lstStyle/>
        <a:p>
          <a:endParaRPr lang="fr-FR"/>
        </a:p>
      </dgm:t>
    </dgm:pt>
    <dgm:pt modelId="{6AA58BC4-CF98-4ACA-B559-81F39EF77467}" type="parTrans" cxnId="{71C81F83-F3A1-485B-9128-19AAF344271D}">
      <dgm:prSet/>
      <dgm:spPr/>
      <dgm:t>
        <a:bodyPr/>
        <a:lstStyle/>
        <a:p>
          <a:endParaRPr lang="fr-FR"/>
        </a:p>
      </dgm:t>
    </dgm:pt>
    <dgm:pt modelId="{D858D17D-1176-433E-8195-DD4F2DC3D358}">
      <dgm:prSet/>
      <dgm:spPr/>
      <dgm:t>
        <a:bodyPr/>
        <a:lstStyle/>
        <a:p>
          <a:r>
            <a:rPr lang="fr-CA" b="0" dirty="0"/>
            <a:t>Développement personnel</a:t>
          </a:r>
          <a:endParaRPr lang="fr-FR" b="0" dirty="0"/>
        </a:p>
      </dgm:t>
    </dgm:pt>
    <dgm:pt modelId="{D0D5B5AE-AFF2-4304-BAC2-3E20402555E4}" type="parTrans" cxnId="{BD7386AC-4368-4317-BE1C-34A27D477D56}">
      <dgm:prSet/>
      <dgm:spPr/>
      <dgm:t>
        <a:bodyPr/>
        <a:lstStyle/>
        <a:p>
          <a:endParaRPr lang="fr-FR"/>
        </a:p>
      </dgm:t>
    </dgm:pt>
    <dgm:pt modelId="{E63B8F40-E427-4E41-9915-B78E9F900AF4}" type="sibTrans" cxnId="{BD7386AC-4368-4317-BE1C-34A27D477D56}">
      <dgm:prSet/>
      <dgm:spPr/>
      <dgm:t>
        <a:bodyPr/>
        <a:lstStyle/>
        <a:p>
          <a:endParaRPr lang="fr-FR"/>
        </a:p>
      </dgm:t>
    </dgm:pt>
    <dgm:pt modelId="{D858211A-1879-4A0F-859C-5B57DFA63D37}">
      <dgm:prSet/>
      <dgm:spPr/>
      <dgm:t>
        <a:bodyPr/>
        <a:lstStyle/>
        <a:p>
          <a:r>
            <a:rPr lang="fr-CA" dirty="0"/>
            <a:t>Se garder au chaud</a:t>
          </a:r>
          <a:endParaRPr lang="fr-FR" b="0" dirty="0"/>
        </a:p>
      </dgm:t>
    </dgm:pt>
    <dgm:pt modelId="{3F0047FF-20F9-4A05-935E-DE9185863E9B}" type="parTrans" cxnId="{B0EE4C3E-C60C-4742-B738-406A242FADCD}">
      <dgm:prSet/>
      <dgm:spPr/>
      <dgm:t>
        <a:bodyPr/>
        <a:lstStyle/>
        <a:p>
          <a:endParaRPr lang="fr-FR"/>
        </a:p>
      </dgm:t>
    </dgm:pt>
    <dgm:pt modelId="{FFC88574-B54D-45B7-8C66-45407ABD5D6E}" type="sibTrans" cxnId="{B0EE4C3E-C60C-4742-B738-406A242FADCD}">
      <dgm:prSet/>
      <dgm:spPr/>
      <dgm:t>
        <a:bodyPr/>
        <a:lstStyle/>
        <a:p>
          <a:endParaRPr lang="fr-FR"/>
        </a:p>
      </dgm:t>
    </dgm:pt>
    <dgm:pt modelId="{6AB24C07-6E69-41C8-9DB8-440AFA8611F7}">
      <dgm:prSet/>
      <dgm:spPr/>
      <dgm:t>
        <a:bodyPr/>
        <a:lstStyle/>
        <a:p>
          <a:r>
            <a:rPr lang="fr-CA" dirty="0"/>
            <a:t>Intégration des apprentissages</a:t>
          </a:r>
          <a:endParaRPr lang="fr-FR" dirty="0"/>
        </a:p>
      </dgm:t>
    </dgm:pt>
    <dgm:pt modelId="{56E842F1-51E0-4910-BE4B-C4D8356228CC}" type="parTrans" cxnId="{E5C22455-0180-4B45-823C-98954286FF2D}">
      <dgm:prSet/>
      <dgm:spPr/>
      <dgm:t>
        <a:bodyPr/>
        <a:lstStyle/>
        <a:p>
          <a:endParaRPr lang="fr-FR"/>
        </a:p>
      </dgm:t>
    </dgm:pt>
    <dgm:pt modelId="{53EC4B26-7798-4EAD-B4FF-6CCB9BE8C498}" type="sibTrans" cxnId="{E5C22455-0180-4B45-823C-98954286FF2D}">
      <dgm:prSet/>
      <dgm:spPr/>
      <dgm:t>
        <a:bodyPr/>
        <a:lstStyle/>
        <a:p>
          <a:endParaRPr lang="fr-FR"/>
        </a:p>
      </dgm:t>
    </dgm:pt>
    <dgm:pt modelId="{5F6350BA-A49A-4319-98A5-4E0FA213A7B0}">
      <dgm:prSet/>
      <dgm:spPr/>
      <dgm:t>
        <a:bodyPr/>
        <a:lstStyle/>
        <a:p>
          <a:r>
            <a:rPr lang="fr-CA" dirty="0"/>
            <a:t>Transfert des apprentissages</a:t>
          </a:r>
          <a:endParaRPr lang="fr-FR" dirty="0"/>
        </a:p>
      </dgm:t>
    </dgm:pt>
    <dgm:pt modelId="{0C7AC784-8BB0-43FB-B09E-80BEF94E9C2A}" type="parTrans" cxnId="{58227E29-8377-4E7B-B4C8-BED5B717961C}">
      <dgm:prSet/>
      <dgm:spPr/>
      <dgm:t>
        <a:bodyPr/>
        <a:lstStyle/>
        <a:p>
          <a:endParaRPr lang="fr-FR"/>
        </a:p>
      </dgm:t>
    </dgm:pt>
    <dgm:pt modelId="{2B717466-5E6B-496D-A411-D2FF3702734D}" type="sibTrans" cxnId="{58227E29-8377-4E7B-B4C8-BED5B717961C}">
      <dgm:prSet/>
      <dgm:spPr/>
      <dgm:t>
        <a:bodyPr/>
        <a:lstStyle/>
        <a:p>
          <a:endParaRPr lang="fr-FR"/>
        </a:p>
      </dgm:t>
    </dgm:pt>
    <dgm:pt modelId="{86FC35C6-943C-4135-A68F-92B06EAAEDDE}">
      <dgm:prSet/>
      <dgm:spPr/>
      <dgm:t>
        <a:bodyPr/>
        <a:lstStyle/>
        <a:p>
          <a:endParaRPr lang="fr-FR" dirty="0"/>
        </a:p>
      </dgm:t>
    </dgm:pt>
    <dgm:pt modelId="{18A106ED-B575-41B8-956D-8C4A7724E4D2}" type="parTrans" cxnId="{F1021C52-C916-4995-AB73-E06FB429B9F3}">
      <dgm:prSet/>
      <dgm:spPr/>
      <dgm:t>
        <a:bodyPr/>
        <a:lstStyle/>
        <a:p>
          <a:endParaRPr lang="fr-FR"/>
        </a:p>
      </dgm:t>
    </dgm:pt>
    <dgm:pt modelId="{F6790D67-6CE3-4820-A3FD-1F0C30809BE1}" type="sibTrans" cxnId="{F1021C52-C916-4995-AB73-E06FB429B9F3}">
      <dgm:prSet/>
      <dgm:spPr/>
      <dgm:t>
        <a:bodyPr/>
        <a:lstStyle/>
        <a:p>
          <a:endParaRPr lang="fr-FR"/>
        </a:p>
      </dgm:t>
    </dgm:pt>
    <dgm:pt modelId="{2436139E-1E92-4B20-B589-0D06FD943E5A}" type="pres">
      <dgm:prSet presAssocID="{30AEA94B-79C9-415A-87D6-69A0691BC1D3}" presName="Name0" presStyleCnt="0">
        <dgm:presLayoutVars>
          <dgm:dir/>
          <dgm:animLvl val="lvl"/>
          <dgm:resizeHandles val="exact"/>
        </dgm:presLayoutVars>
      </dgm:prSet>
      <dgm:spPr/>
      <dgm:t>
        <a:bodyPr/>
        <a:lstStyle/>
        <a:p>
          <a:endParaRPr lang="fr-CA"/>
        </a:p>
      </dgm:t>
    </dgm:pt>
    <dgm:pt modelId="{6F8D7B50-E8EA-456E-8964-5138AD62F355}" type="pres">
      <dgm:prSet presAssocID="{5FEC508E-F11A-4025-8B51-59C8DF43C001}" presName="composite" presStyleCnt="0"/>
      <dgm:spPr/>
    </dgm:pt>
    <dgm:pt modelId="{3EC00F1D-AB36-4985-841A-A272627D9539}" type="pres">
      <dgm:prSet presAssocID="{5FEC508E-F11A-4025-8B51-59C8DF43C001}" presName="parTx" presStyleLbl="alignNode1" presStyleIdx="0" presStyleCnt="5">
        <dgm:presLayoutVars>
          <dgm:chMax val="0"/>
          <dgm:chPref val="0"/>
          <dgm:bulletEnabled val="1"/>
        </dgm:presLayoutVars>
      </dgm:prSet>
      <dgm:spPr/>
      <dgm:t>
        <a:bodyPr/>
        <a:lstStyle/>
        <a:p>
          <a:endParaRPr lang="fr-CA"/>
        </a:p>
      </dgm:t>
    </dgm:pt>
    <dgm:pt modelId="{F2D26996-3436-4DE9-A748-B15296B247D2}" type="pres">
      <dgm:prSet presAssocID="{5FEC508E-F11A-4025-8B51-59C8DF43C001}" presName="desTx" presStyleLbl="alignAccFollowNode1" presStyleIdx="0" presStyleCnt="5">
        <dgm:presLayoutVars>
          <dgm:bulletEnabled val="1"/>
        </dgm:presLayoutVars>
      </dgm:prSet>
      <dgm:spPr/>
      <dgm:t>
        <a:bodyPr/>
        <a:lstStyle/>
        <a:p>
          <a:endParaRPr lang="fr-CA"/>
        </a:p>
      </dgm:t>
    </dgm:pt>
    <dgm:pt modelId="{FE6073A2-5C65-4E51-907E-7F8283EB6545}" type="pres">
      <dgm:prSet presAssocID="{86B88DCF-3A46-45A5-8036-A2A378B4243B}" presName="space" presStyleCnt="0"/>
      <dgm:spPr/>
    </dgm:pt>
    <dgm:pt modelId="{E1866679-9E46-4534-9BD4-045265284840}" type="pres">
      <dgm:prSet presAssocID="{E5B89A36-2AD3-47F5-90B6-7898B7578885}" presName="composite" presStyleCnt="0"/>
      <dgm:spPr/>
    </dgm:pt>
    <dgm:pt modelId="{9EC39692-FFC7-4FEA-B7E8-B329B1E4B04A}" type="pres">
      <dgm:prSet presAssocID="{E5B89A36-2AD3-47F5-90B6-7898B7578885}" presName="parTx" presStyleLbl="alignNode1" presStyleIdx="1" presStyleCnt="5">
        <dgm:presLayoutVars>
          <dgm:chMax val="0"/>
          <dgm:chPref val="0"/>
          <dgm:bulletEnabled val="1"/>
        </dgm:presLayoutVars>
      </dgm:prSet>
      <dgm:spPr/>
      <dgm:t>
        <a:bodyPr/>
        <a:lstStyle/>
        <a:p>
          <a:endParaRPr lang="fr-CA"/>
        </a:p>
      </dgm:t>
    </dgm:pt>
    <dgm:pt modelId="{35CB8D46-BF49-4D23-A7FF-306D8280A770}" type="pres">
      <dgm:prSet presAssocID="{E5B89A36-2AD3-47F5-90B6-7898B7578885}" presName="desTx" presStyleLbl="alignAccFollowNode1" presStyleIdx="1" presStyleCnt="5">
        <dgm:presLayoutVars>
          <dgm:bulletEnabled val="1"/>
        </dgm:presLayoutVars>
      </dgm:prSet>
      <dgm:spPr/>
      <dgm:t>
        <a:bodyPr/>
        <a:lstStyle/>
        <a:p>
          <a:endParaRPr lang="fr-CA"/>
        </a:p>
      </dgm:t>
    </dgm:pt>
    <dgm:pt modelId="{5632E842-DC5D-48EA-81D1-10509E479345}" type="pres">
      <dgm:prSet presAssocID="{46A199D4-D451-45A0-99C5-075C911C96B2}" presName="space" presStyleCnt="0"/>
      <dgm:spPr/>
    </dgm:pt>
    <dgm:pt modelId="{2CB52B00-3306-4EA9-BB05-F330FB2B3FBB}" type="pres">
      <dgm:prSet presAssocID="{8FD7B4E9-9545-4690-9C82-D77CC358DF01}" presName="composite" presStyleCnt="0"/>
      <dgm:spPr/>
    </dgm:pt>
    <dgm:pt modelId="{B09A47E8-C998-438A-9853-45D511AA2143}" type="pres">
      <dgm:prSet presAssocID="{8FD7B4E9-9545-4690-9C82-D77CC358DF01}" presName="parTx" presStyleLbl="alignNode1" presStyleIdx="2" presStyleCnt="5">
        <dgm:presLayoutVars>
          <dgm:chMax val="0"/>
          <dgm:chPref val="0"/>
          <dgm:bulletEnabled val="1"/>
        </dgm:presLayoutVars>
      </dgm:prSet>
      <dgm:spPr/>
      <dgm:t>
        <a:bodyPr/>
        <a:lstStyle/>
        <a:p>
          <a:endParaRPr lang="fr-CA"/>
        </a:p>
      </dgm:t>
    </dgm:pt>
    <dgm:pt modelId="{9A600D4B-9CC1-4D6A-92E7-01FF1844B213}" type="pres">
      <dgm:prSet presAssocID="{8FD7B4E9-9545-4690-9C82-D77CC358DF01}" presName="desTx" presStyleLbl="alignAccFollowNode1" presStyleIdx="2" presStyleCnt="5">
        <dgm:presLayoutVars>
          <dgm:bulletEnabled val="1"/>
        </dgm:presLayoutVars>
      </dgm:prSet>
      <dgm:spPr/>
      <dgm:t>
        <a:bodyPr/>
        <a:lstStyle/>
        <a:p>
          <a:endParaRPr lang="fr-CA"/>
        </a:p>
      </dgm:t>
    </dgm:pt>
    <dgm:pt modelId="{06897379-CD06-4BCE-9156-A81D5FA44D90}" type="pres">
      <dgm:prSet presAssocID="{17103574-E14C-4FDF-9A8E-1951BCF9485B}" presName="space" presStyleCnt="0"/>
      <dgm:spPr/>
    </dgm:pt>
    <dgm:pt modelId="{6E81B1EE-D0B9-4B08-836F-70F099D654DD}" type="pres">
      <dgm:prSet presAssocID="{5129617F-26B7-4950-8157-DBBFEE87869C}" presName="composite" presStyleCnt="0"/>
      <dgm:spPr/>
    </dgm:pt>
    <dgm:pt modelId="{D9A2EE5C-6C48-45A9-AF97-730292F4B6A2}" type="pres">
      <dgm:prSet presAssocID="{5129617F-26B7-4950-8157-DBBFEE87869C}" presName="parTx" presStyleLbl="alignNode1" presStyleIdx="3" presStyleCnt="5">
        <dgm:presLayoutVars>
          <dgm:chMax val="0"/>
          <dgm:chPref val="0"/>
          <dgm:bulletEnabled val="1"/>
        </dgm:presLayoutVars>
      </dgm:prSet>
      <dgm:spPr/>
      <dgm:t>
        <a:bodyPr/>
        <a:lstStyle/>
        <a:p>
          <a:endParaRPr lang="fr-CA"/>
        </a:p>
      </dgm:t>
    </dgm:pt>
    <dgm:pt modelId="{FC76DE5B-5895-4CF6-BC2B-57593372FEE7}" type="pres">
      <dgm:prSet presAssocID="{5129617F-26B7-4950-8157-DBBFEE87869C}" presName="desTx" presStyleLbl="alignAccFollowNode1" presStyleIdx="3" presStyleCnt="5">
        <dgm:presLayoutVars>
          <dgm:bulletEnabled val="1"/>
        </dgm:presLayoutVars>
      </dgm:prSet>
      <dgm:spPr/>
      <dgm:t>
        <a:bodyPr/>
        <a:lstStyle/>
        <a:p>
          <a:endParaRPr lang="fr-CA"/>
        </a:p>
      </dgm:t>
    </dgm:pt>
    <dgm:pt modelId="{C6841686-F6BA-4616-BA2B-55E02A01D0F7}" type="pres">
      <dgm:prSet presAssocID="{5D045DC8-35E3-45B1-ACCB-A567925C4281}" presName="space" presStyleCnt="0"/>
      <dgm:spPr/>
    </dgm:pt>
    <dgm:pt modelId="{25450E78-0DA7-41D4-BD4F-EBA36FE46538}" type="pres">
      <dgm:prSet presAssocID="{40FD6169-4344-41A4-8DD6-0586A6896386}" presName="composite" presStyleCnt="0"/>
      <dgm:spPr/>
    </dgm:pt>
    <dgm:pt modelId="{767D8795-264B-4AD6-B21F-4B5DDB724028}" type="pres">
      <dgm:prSet presAssocID="{40FD6169-4344-41A4-8DD6-0586A6896386}" presName="parTx" presStyleLbl="alignNode1" presStyleIdx="4" presStyleCnt="5">
        <dgm:presLayoutVars>
          <dgm:chMax val="0"/>
          <dgm:chPref val="0"/>
          <dgm:bulletEnabled val="1"/>
        </dgm:presLayoutVars>
      </dgm:prSet>
      <dgm:spPr/>
      <dgm:t>
        <a:bodyPr/>
        <a:lstStyle/>
        <a:p>
          <a:endParaRPr lang="fr-CA"/>
        </a:p>
      </dgm:t>
    </dgm:pt>
    <dgm:pt modelId="{4F96A5B9-E397-4B3E-998D-C9924FC52DEF}" type="pres">
      <dgm:prSet presAssocID="{40FD6169-4344-41A4-8DD6-0586A6896386}" presName="desTx" presStyleLbl="alignAccFollowNode1" presStyleIdx="4" presStyleCnt="5">
        <dgm:presLayoutVars>
          <dgm:bulletEnabled val="1"/>
        </dgm:presLayoutVars>
      </dgm:prSet>
      <dgm:spPr/>
      <dgm:t>
        <a:bodyPr/>
        <a:lstStyle/>
        <a:p>
          <a:endParaRPr lang="fr-CA"/>
        </a:p>
      </dgm:t>
    </dgm:pt>
  </dgm:ptLst>
  <dgm:cxnLst>
    <dgm:cxn modelId="{A2CE0428-CAEB-4442-AB65-C9661C89F075}" srcId="{5FEC508E-F11A-4025-8B51-59C8DF43C001}" destId="{665C098F-9179-44CD-8582-668C03E65533}" srcOrd="1" destOrd="0" parTransId="{D32C8CEE-7B1D-4574-BCB8-160C80981952}" sibTransId="{8B98003B-DC67-4C61-A0C4-C2ED9572CABD}"/>
    <dgm:cxn modelId="{D1FC3FF9-F554-4DE0-9CA9-8BFDBAAFF9B3}" srcId="{E5B89A36-2AD3-47F5-90B6-7898B7578885}" destId="{A3EAF1C7-039B-4809-B4A7-0CAFE7DF202E}" srcOrd="0" destOrd="0" parTransId="{4843C129-9CF4-49D5-8297-DC4679D612DA}" sibTransId="{E3ED057F-CCC8-4568-B4B7-CA42ADD00080}"/>
    <dgm:cxn modelId="{F1021C52-C916-4995-AB73-E06FB429B9F3}" srcId="{40FD6169-4344-41A4-8DD6-0586A6896386}" destId="{86FC35C6-943C-4135-A68F-92B06EAAEDDE}" srcOrd="2" destOrd="0" parTransId="{18A106ED-B575-41B8-956D-8C4A7724E4D2}" sibTransId="{F6790D67-6CE3-4820-A3FD-1F0C30809BE1}"/>
    <dgm:cxn modelId="{BB8B49E6-DE85-46FE-A704-DAC5869D4AB3}" type="presOf" srcId="{665C098F-9179-44CD-8582-668C03E65533}" destId="{F2D26996-3436-4DE9-A748-B15296B247D2}" srcOrd="0" destOrd="1" presId="urn:microsoft.com/office/officeart/2005/8/layout/hList1"/>
    <dgm:cxn modelId="{4C000BA7-9F11-4493-B5DC-EB203CB2EA5F}" srcId="{30AEA94B-79C9-415A-87D6-69A0691BC1D3}" destId="{E5B89A36-2AD3-47F5-90B6-7898B7578885}" srcOrd="1" destOrd="0" parTransId="{0477FAE2-C932-49DA-973E-B867BCCBD753}" sibTransId="{46A199D4-D451-45A0-99C5-075C911C96B2}"/>
    <dgm:cxn modelId="{1566A57B-9BEB-4608-8B8B-8ED7B92B3AF7}" type="presOf" srcId="{30AEA94B-79C9-415A-87D6-69A0691BC1D3}" destId="{2436139E-1E92-4B20-B589-0D06FD943E5A}" srcOrd="0" destOrd="0" presId="urn:microsoft.com/office/officeart/2005/8/layout/hList1"/>
    <dgm:cxn modelId="{3D7EB3BA-8192-4D04-8806-9BBA0FE67A37}" type="presOf" srcId="{D858D17D-1176-433E-8195-DD4F2DC3D358}" destId="{FC76DE5B-5895-4CF6-BC2B-57593372FEE7}" srcOrd="0" destOrd="0" presId="urn:microsoft.com/office/officeart/2005/8/layout/hList1"/>
    <dgm:cxn modelId="{642AA1E5-D5DE-489D-8EF5-9BF715D62C55}" type="presOf" srcId="{D858211A-1879-4A0F-859C-5B57DFA63D37}" destId="{FC76DE5B-5895-4CF6-BC2B-57593372FEE7}" srcOrd="0" destOrd="1" presId="urn:microsoft.com/office/officeart/2005/8/layout/hList1"/>
    <dgm:cxn modelId="{58227E29-8377-4E7B-B4C8-BED5B717961C}" srcId="{40FD6169-4344-41A4-8DD6-0586A6896386}" destId="{5F6350BA-A49A-4319-98A5-4E0FA213A7B0}" srcOrd="1" destOrd="0" parTransId="{0C7AC784-8BB0-43FB-B09E-80BEF94E9C2A}" sibTransId="{2B717466-5E6B-496D-A411-D2FF3702734D}"/>
    <dgm:cxn modelId="{09A6971E-0B9E-4B3F-AFBD-9C31FFDFB0ED}" srcId="{30AEA94B-79C9-415A-87D6-69A0691BC1D3}" destId="{5FEC508E-F11A-4025-8B51-59C8DF43C001}" srcOrd="0" destOrd="0" parTransId="{4EB4E09C-4B60-42EE-A3FB-203FE5E041D3}" sibTransId="{86B88DCF-3A46-45A5-8036-A2A378B4243B}"/>
    <dgm:cxn modelId="{E5C22455-0180-4B45-823C-98954286FF2D}" srcId="{40FD6169-4344-41A4-8DD6-0586A6896386}" destId="{6AB24C07-6E69-41C8-9DB8-440AFA8611F7}" srcOrd="0" destOrd="0" parTransId="{56E842F1-51E0-4910-BE4B-C4D8356228CC}" sibTransId="{53EC4B26-7798-4EAD-B4FF-6CCB9BE8C498}"/>
    <dgm:cxn modelId="{1739D434-4BAB-40AD-A8CE-5CD005D9F0E5}" srcId="{E5B89A36-2AD3-47F5-90B6-7898B7578885}" destId="{9DD043AC-9E60-427B-AE00-70AAE1A53E7B}" srcOrd="1" destOrd="0" parTransId="{C6401074-A4B9-4F86-BB41-807582F03C49}" sibTransId="{AB4966D6-9B53-4F40-AB64-0C43FC3217B1}"/>
    <dgm:cxn modelId="{7FFC4E7A-82F0-4984-B64D-9C3C3DAD738D}" type="presOf" srcId="{5F6350BA-A49A-4319-98A5-4E0FA213A7B0}" destId="{4F96A5B9-E397-4B3E-998D-C9924FC52DEF}" srcOrd="0" destOrd="1" presId="urn:microsoft.com/office/officeart/2005/8/layout/hList1"/>
    <dgm:cxn modelId="{FC8D04DD-0F64-4302-9C69-4667C1F63603}" srcId="{5FEC508E-F11A-4025-8B51-59C8DF43C001}" destId="{765390FC-F1C4-411A-9A2E-AA1E52DA86A4}" srcOrd="0" destOrd="0" parTransId="{FE176A62-BB0A-4FDF-BA42-233EA7AC9E8E}" sibTransId="{67DBA0CE-9907-4E9E-BFD0-1AB9F84F83C5}"/>
    <dgm:cxn modelId="{71C81F83-F3A1-485B-9128-19AAF344271D}" srcId="{30AEA94B-79C9-415A-87D6-69A0691BC1D3}" destId="{8FD7B4E9-9545-4690-9C82-D77CC358DF01}" srcOrd="2" destOrd="0" parTransId="{6AA58BC4-CF98-4ACA-B559-81F39EF77467}" sibTransId="{17103574-E14C-4FDF-9A8E-1951BCF9485B}"/>
    <dgm:cxn modelId="{A6279167-F7E2-4546-B679-CFA050AB2757}" srcId="{30AEA94B-79C9-415A-87D6-69A0691BC1D3}" destId="{5129617F-26B7-4950-8157-DBBFEE87869C}" srcOrd="3" destOrd="0" parTransId="{C7420DFA-A4B9-4911-ACBB-78DFC8540441}" sibTransId="{5D045DC8-35E3-45B1-ACCB-A567925C4281}"/>
    <dgm:cxn modelId="{6B00361F-CE69-400C-B002-357999C664E2}" type="presOf" srcId="{A3EAF1C7-039B-4809-B4A7-0CAFE7DF202E}" destId="{35CB8D46-BF49-4D23-A7FF-306D8280A770}" srcOrd="0" destOrd="0" presId="urn:microsoft.com/office/officeart/2005/8/layout/hList1"/>
    <dgm:cxn modelId="{CF43970E-48FE-47FF-B966-157BF6459951}" type="presOf" srcId="{37DFE612-8CEC-498E-B741-A84C26318EDB}" destId="{9A600D4B-9CC1-4D6A-92E7-01FF1844B213}" srcOrd="0" destOrd="0" presId="urn:microsoft.com/office/officeart/2005/8/layout/hList1"/>
    <dgm:cxn modelId="{D3C71DA0-8007-4BD6-9C15-ECD1D00992FA}" srcId="{30AEA94B-79C9-415A-87D6-69A0691BC1D3}" destId="{40FD6169-4344-41A4-8DD6-0586A6896386}" srcOrd="4" destOrd="0" parTransId="{26F65EF1-9C00-4657-91EE-0ADFB2E7AFD1}" sibTransId="{6F61457D-805F-4AEF-9244-7E45834AA148}"/>
    <dgm:cxn modelId="{BC02AD53-5AED-411F-BDF8-6E8541972257}" type="presOf" srcId="{5129617F-26B7-4950-8157-DBBFEE87869C}" destId="{D9A2EE5C-6C48-45A9-AF97-730292F4B6A2}" srcOrd="0" destOrd="0" presId="urn:microsoft.com/office/officeart/2005/8/layout/hList1"/>
    <dgm:cxn modelId="{6EE476BD-9A7C-48ED-8198-3724581C3790}" type="presOf" srcId="{E5B89A36-2AD3-47F5-90B6-7898B7578885}" destId="{9EC39692-FFC7-4FEA-B7E8-B329B1E4B04A}" srcOrd="0" destOrd="0" presId="urn:microsoft.com/office/officeart/2005/8/layout/hList1"/>
    <dgm:cxn modelId="{307B2EEF-BA45-4707-9FF8-94FDBC533260}" type="presOf" srcId="{5FEC508E-F11A-4025-8B51-59C8DF43C001}" destId="{3EC00F1D-AB36-4985-841A-A272627D9539}" srcOrd="0" destOrd="0" presId="urn:microsoft.com/office/officeart/2005/8/layout/hList1"/>
    <dgm:cxn modelId="{FED57FE9-808B-477B-9AAD-D4D635AF4CC4}" type="presOf" srcId="{765390FC-F1C4-411A-9A2E-AA1E52DA86A4}" destId="{F2D26996-3436-4DE9-A748-B15296B247D2}" srcOrd="0" destOrd="0" presId="urn:microsoft.com/office/officeart/2005/8/layout/hList1"/>
    <dgm:cxn modelId="{FF8F8CB6-AB8B-4211-B402-527DE6336838}" srcId="{8FD7B4E9-9545-4690-9C82-D77CC358DF01}" destId="{825131E3-B3DC-480E-94D6-B8734C024C6F}" srcOrd="1" destOrd="0" parTransId="{667DE5B6-3A72-44BC-8212-991531A71C45}" sibTransId="{A69E8A33-51B0-43E7-A73A-CF4139303A4C}"/>
    <dgm:cxn modelId="{3FF040EE-F735-4DF1-B1BA-C87C5522D268}" srcId="{8FD7B4E9-9545-4690-9C82-D77CC358DF01}" destId="{37DFE612-8CEC-498E-B741-A84C26318EDB}" srcOrd="0" destOrd="0" parTransId="{92F762F6-5685-43A0-A5FA-95C714358A3B}" sibTransId="{5CF0B266-3835-4132-B1A4-8EF9C4CF8268}"/>
    <dgm:cxn modelId="{B0EE4C3E-C60C-4742-B738-406A242FADCD}" srcId="{5129617F-26B7-4950-8157-DBBFEE87869C}" destId="{D858211A-1879-4A0F-859C-5B57DFA63D37}" srcOrd="1" destOrd="0" parTransId="{3F0047FF-20F9-4A05-935E-DE9185863E9B}" sibTransId="{FFC88574-B54D-45B7-8C66-45407ABD5D6E}"/>
    <dgm:cxn modelId="{D1D39276-2857-4163-BB72-40AB3EF24528}" type="presOf" srcId="{40FD6169-4344-41A4-8DD6-0586A6896386}" destId="{767D8795-264B-4AD6-B21F-4B5DDB724028}" srcOrd="0" destOrd="0" presId="urn:microsoft.com/office/officeart/2005/8/layout/hList1"/>
    <dgm:cxn modelId="{05CC358A-6E78-4A85-9724-D4A0D4CC3589}" type="presOf" srcId="{8FD7B4E9-9545-4690-9C82-D77CC358DF01}" destId="{B09A47E8-C998-438A-9853-45D511AA2143}" srcOrd="0" destOrd="0" presId="urn:microsoft.com/office/officeart/2005/8/layout/hList1"/>
    <dgm:cxn modelId="{66192502-4A40-4290-AB6D-1F3CEC536B52}" type="presOf" srcId="{9DD043AC-9E60-427B-AE00-70AAE1A53E7B}" destId="{35CB8D46-BF49-4D23-A7FF-306D8280A770}" srcOrd="0" destOrd="1" presId="urn:microsoft.com/office/officeart/2005/8/layout/hList1"/>
    <dgm:cxn modelId="{BD7386AC-4368-4317-BE1C-34A27D477D56}" srcId="{5129617F-26B7-4950-8157-DBBFEE87869C}" destId="{D858D17D-1176-433E-8195-DD4F2DC3D358}" srcOrd="0" destOrd="0" parTransId="{D0D5B5AE-AFF2-4304-BAC2-3E20402555E4}" sibTransId="{E63B8F40-E427-4E41-9915-B78E9F900AF4}"/>
    <dgm:cxn modelId="{FB245D94-4017-447E-B979-6C2011F8BD7A}" type="presOf" srcId="{6AB24C07-6E69-41C8-9DB8-440AFA8611F7}" destId="{4F96A5B9-E397-4B3E-998D-C9924FC52DEF}" srcOrd="0" destOrd="0" presId="urn:microsoft.com/office/officeart/2005/8/layout/hList1"/>
    <dgm:cxn modelId="{006E7494-6CB0-4E4B-9156-B9110C0D048F}" type="presOf" srcId="{825131E3-B3DC-480E-94D6-B8734C024C6F}" destId="{9A600D4B-9CC1-4D6A-92E7-01FF1844B213}" srcOrd="0" destOrd="1" presId="urn:microsoft.com/office/officeart/2005/8/layout/hList1"/>
    <dgm:cxn modelId="{F2A21B4E-800E-4B7F-A1D2-9DDD36024820}" type="presOf" srcId="{86FC35C6-943C-4135-A68F-92B06EAAEDDE}" destId="{4F96A5B9-E397-4B3E-998D-C9924FC52DEF}" srcOrd="0" destOrd="2" presId="urn:microsoft.com/office/officeart/2005/8/layout/hList1"/>
    <dgm:cxn modelId="{0D220980-3846-4565-ACC5-830285282ABD}" type="presParOf" srcId="{2436139E-1E92-4B20-B589-0D06FD943E5A}" destId="{6F8D7B50-E8EA-456E-8964-5138AD62F355}" srcOrd="0" destOrd="0" presId="urn:microsoft.com/office/officeart/2005/8/layout/hList1"/>
    <dgm:cxn modelId="{35371C09-6A34-4152-9CF4-E09CB0E3A29C}" type="presParOf" srcId="{6F8D7B50-E8EA-456E-8964-5138AD62F355}" destId="{3EC00F1D-AB36-4985-841A-A272627D9539}" srcOrd="0" destOrd="0" presId="urn:microsoft.com/office/officeart/2005/8/layout/hList1"/>
    <dgm:cxn modelId="{CF030C28-628D-4269-826D-B41866717E72}" type="presParOf" srcId="{6F8D7B50-E8EA-456E-8964-5138AD62F355}" destId="{F2D26996-3436-4DE9-A748-B15296B247D2}" srcOrd="1" destOrd="0" presId="urn:microsoft.com/office/officeart/2005/8/layout/hList1"/>
    <dgm:cxn modelId="{8FD8A113-7AC8-4A90-804C-CB1ED253262D}" type="presParOf" srcId="{2436139E-1E92-4B20-B589-0D06FD943E5A}" destId="{FE6073A2-5C65-4E51-907E-7F8283EB6545}" srcOrd="1" destOrd="0" presId="urn:microsoft.com/office/officeart/2005/8/layout/hList1"/>
    <dgm:cxn modelId="{75D406A5-9641-48FA-8585-C6E946F0E858}" type="presParOf" srcId="{2436139E-1E92-4B20-B589-0D06FD943E5A}" destId="{E1866679-9E46-4534-9BD4-045265284840}" srcOrd="2" destOrd="0" presId="urn:microsoft.com/office/officeart/2005/8/layout/hList1"/>
    <dgm:cxn modelId="{F16C0671-269F-403D-B12F-8AA6D893EA9A}" type="presParOf" srcId="{E1866679-9E46-4534-9BD4-045265284840}" destId="{9EC39692-FFC7-4FEA-B7E8-B329B1E4B04A}" srcOrd="0" destOrd="0" presId="urn:microsoft.com/office/officeart/2005/8/layout/hList1"/>
    <dgm:cxn modelId="{28F6F7CD-36C2-4149-917C-7BDED4EAD6FB}" type="presParOf" srcId="{E1866679-9E46-4534-9BD4-045265284840}" destId="{35CB8D46-BF49-4D23-A7FF-306D8280A770}" srcOrd="1" destOrd="0" presId="urn:microsoft.com/office/officeart/2005/8/layout/hList1"/>
    <dgm:cxn modelId="{7221C2B9-D668-47CF-B60E-1ED15EAB0596}" type="presParOf" srcId="{2436139E-1E92-4B20-B589-0D06FD943E5A}" destId="{5632E842-DC5D-48EA-81D1-10509E479345}" srcOrd="3" destOrd="0" presId="urn:microsoft.com/office/officeart/2005/8/layout/hList1"/>
    <dgm:cxn modelId="{F8E11BEF-D019-45C9-9B08-2F8E52591D04}" type="presParOf" srcId="{2436139E-1E92-4B20-B589-0D06FD943E5A}" destId="{2CB52B00-3306-4EA9-BB05-F330FB2B3FBB}" srcOrd="4" destOrd="0" presId="urn:microsoft.com/office/officeart/2005/8/layout/hList1"/>
    <dgm:cxn modelId="{67DBF42A-878C-4FD5-96DF-2D94F7D107F2}" type="presParOf" srcId="{2CB52B00-3306-4EA9-BB05-F330FB2B3FBB}" destId="{B09A47E8-C998-438A-9853-45D511AA2143}" srcOrd="0" destOrd="0" presId="urn:microsoft.com/office/officeart/2005/8/layout/hList1"/>
    <dgm:cxn modelId="{0DBEB3E6-C945-4D56-AD6A-23E5ADC23683}" type="presParOf" srcId="{2CB52B00-3306-4EA9-BB05-F330FB2B3FBB}" destId="{9A600D4B-9CC1-4D6A-92E7-01FF1844B213}" srcOrd="1" destOrd="0" presId="urn:microsoft.com/office/officeart/2005/8/layout/hList1"/>
    <dgm:cxn modelId="{0D867731-BD68-435C-8E9F-28CA617CFBE0}" type="presParOf" srcId="{2436139E-1E92-4B20-B589-0D06FD943E5A}" destId="{06897379-CD06-4BCE-9156-A81D5FA44D90}" srcOrd="5" destOrd="0" presId="urn:microsoft.com/office/officeart/2005/8/layout/hList1"/>
    <dgm:cxn modelId="{B4D52129-32A8-4F95-98A9-E79D4F55D95B}" type="presParOf" srcId="{2436139E-1E92-4B20-B589-0D06FD943E5A}" destId="{6E81B1EE-D0B9-4B08-836F-70F099D654DD}" srcOrd="6" destOrd="0" presId="urn:microsoft.com/office/officeart/2005/8/layout/hList1"/>
    <dgm:cxn modelId="{8EE369C2-B98A-474F-BAE2-DA0F45E7848A}" type="presParOf" srcId="{6E81B1EE-D0B9-4B08-836F-70F099D654DD}" destId="{D9A2EE5C-6C48-45A9-AF97-730292F4B6A2}" srcOrd="0" destOrd="0" presId="urn:microsoft.com/office/officeart/2005/8/layout/hList1"/>
    <dgm:cxn modelId="{3CB5C650-005A-4957-83E6-182F6D829DCA}" type="presParOf" srcId="{6E81B1EE-D0B9-4B08-836F-70F099D654DD}" destId="{FC76DE5B-5895-4CF6-BC2B-57593372FEE7}" srcOrd="1" destOrd="0" presId="urn:microsoft.com/office/officeart/2005/8/layout/hList1"/>
    <dgm:cxn modelId="{20C3DA72-CF54-49F3-A0AD-702149617F9F}" type="presParOf" srcId="{2436139E-1E92-4B20-B589-0D06FD943E5A}" destId="{C6841686-F6BA-4616-BA2B-55E02A01D0F7}" srcOrd="7" destOrd="0" presId="urn:microsoft.com/office/officeart/2005/8/layout/hList1"/>
    <dgm:cxn modelId="{1FB840CD-14B4-43A8-A37D-60C1CF9AD646}" type="presParOf" srcId="{2436139E-1E92-4B20-B589-0D06FD943E5A}" destId="{25450E78-0DA7-41D4-BD4F-EBA36FE46538}" srcOrd="8" destOrd="0" presId="urn:microsoft.com/office/officeart/2005/8/layout/hList1"/>
    <dgm:cxn modelId="{3F82551C-E7D5-4B88-9FFC-5D21BEDAE917}" type="presParOf" srcId="{25450E78-0DA7-41D4-BD4F-EBA36FE46538}" destId="{767D8795-264B-4AD6-B21F-4B5DDB724028}" srcOrd="0" destOrd="0" presId="urn:microsoft.com/office/officeart/2005/8/layout/hList1"/>
    <dgm:cxn modelId="{16BAABE7-E245-42AE-A2EE-47835DABEF9A}" type="presParOf" srcId="{25450E78-0DA7-41D4-BD4F-EBA36FE46538}" destId="{4F96A5B9-E397-4B3E-998D-C9924FC52DE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tx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39.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tx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solidFill>
                <a:schemeClr val="tx1"/>
              </a:solidFill>
              <a:effectLst>
                <a:outerShdw blurRad="50800" dist="38100" dir="2700000" algn="tl" rotWithShape="0">
                  <a:prstClr val="black">
                    <a:alpha val="40000"/>
                  </a:prstClr>
                </a:outerShdw>
              </a:effectLst>
            </a:rPr>
            <a:t>Problématique</a:t>
          </a:r>
          <a:endParaRPr lang="fr-FR" sz="1400" dirty="0">
            <a:solidFill>
              <a:schemeClr val="tx1"/>
            </a:solidFill>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40.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tx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1.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solidFill>
                <a:schemeClr val="tx1"/>
              </a:solidFill>
              <a:effectLst>
                <a:outerShdw blurRad="50800" dist="38100" dir="2700000" algn="tl" rotWithShape="0">
                  <a:prstClr val="black">
                    <a:alpha val="40000"/>
                  </a:prstClr>
                </a:outerShdw>
              </a:effectLst>
            </a:rPr>
            <a:t>Discussion</a:t>
          </a:r>
          <a:endParaRPr lang="fr-FR" sz="1400" dirty="0">
            <a:solidFill>
              <a:schemeClr val="tx1"/>
            </a:solidFill>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2.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tx1"/>
              </a:solidFill>
              <a:effectLst>
                <a:outerShdw blurRad="50800" dist="38100" dir="2700000" algn="tl" rotWithShape="0">
                  <a:prstClr val="black">
                    <a:alpha val="40000"/>
                  </a:prstClr>
                </a:outerShdw>
              </a:effectLst>
            </a:rPr>
            <a:t>Conclusion</a:t>
          </a:r>
          <a:endParaRPr lang="fr-FR" sz="1400" dirty="0">
            <a:solidFill>
              <a:schemeClr val="tx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solidFill>
                <a:schemeClr val="tx1"/>
              </a:solidFill>
              <a:effectLst>
                <a:outerShdw blurRad="50800" dist="38100" dir="2700000" algn="tl" rotWithShape="0">
                  <a:prstClr val="black">
                    <a:alpha val="40000"/>
                  </a:prstClr>
                </a:outerShdw>
              </a:effectLst>
            </a:rPr>
            <a:t>Problématique</a:t>
          </a:r>
          <a:endParaRPr lang="fr-FR" sz="1400" dirty="0">
            <a:solidFill>
              <a:schemeClr val="tx1"/>
            </a:solidFill>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solidFill>
                <a:schemeClr val="tx1"/>
              </a:solidFill>
              <a:effectLst>
                <a:outerShdw blurRad="50800" dist="38100" dir="2700000" algn="tl" rotWithShape="0">
                  <a:prstClr val="black">
                    <a:alpha val="40000"/>
                  </a:prstClr>
                </a:outerShdw>
              </a:effectLst>
            </a:rPr>
            <a:t>Problématique</a:t>
          </a:r>
          <a:endParaRPr lang="fr-FR" sz="1400" dirty="0">
            <a:solidFill>
              <a:schemeClr val="tx1"/>
            </a:solidFill>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4151974-94E7-47F5-AF32-96C192E45EA1}" type="doc">
      <dgm:prSet loTypeId="urn:microsoft.com/office/officeart/2008/layout/PictureStrips" loCatId="list" qsTypeId="urn:microsoft.com/office/officeart/2005/8/quickstyle/simple1" qsCatId="simple" csTypeId="urn:microsoft.com/office/officeart/2005/8/colors/colorful3" csCatId="colorful" phldr="1"/>
      <dgm:spPr/>
      <dgm:t>
        <a:bodyPr/>
        <a:lstStyle/>
        <a:p>
          <a:endParaRPr lang="fr-FR"/>
        </a:p>
      </dgm:t>
    </dgm:pt>
    <dgm:pt modelId="{3407FF6B-B0DD-4FDB-A390-5A88FBCF90CF}">
      <dgm:prSet phldrT="[Texte]" custT="1"/>
      <dgm:spPr/>
      <dgm:t>
        <a:bodyPr/>
        <a:lstStyle/>
        <a:p>
          <a:r>
            <a:rPr lang="fr-FR" sz="1500" dirty="0">
              <a:solidFill>
                <a:schemeClr val="bg1"/>
              </a:solidFill>
            </a:rPr>
            <a:t>Principes</a:t>
          </a:r>
        </a:p>
      </dgm:t>
    </dgm:pt>
    <dgm:pt modelId="{15B30737-CCAF-4DD9-A123-4606893AC663}" type="parTrans" cxnId="{EA6BC8E8-EA9A-4E96-9923-FCACF382C2EE}">
      <dgm:prSet/>
      <dgm:spPr/>
      <dgm:t>
        <a:bodyPr/>
        <a:lstStyle/>
        <a:p>
          <a:endParaRPr lang="fr-FR"/>
        </a:p>
      </dgm:t>
    </dgm:pt>
    <dgm:pt modelId="{A45FCD93-3684-42FF-8F88-0050430E2083}" type="sibTrans" cxnId="{EA6BC8E8-EA9A-4E96-9923-FCACF382C2EE}">
      <dgm:prSet/>
      <dgm:spPr/>
      <dgm:t>
        <a:bodyPr/>
        <a:lstStyle/>
        <a:p>
          <a:endParaRPr lang="fr-FR"/>
        </a:p>
      </dgm:t>
    </dgm:pt>
    <dgm:pt modelId="{E2700D2C-8EFC-46E9-8CC3-55A490169A2F}">
      <dgm:prSet phldrT="[Texte]" custT="1"/>
      <dgm:spPr/>
      <dgm:t>
        <a:bodyPr/>
        <a:lstStyle/>
        <a:p>
          <a:r>
            <a:rPr lang="fr-FR" sz="1500" dirty="0">
              <a:solidFill>
                <a:schemeClr val="bg1"/>
              </a:solidFill>
            </a:rPr>
            <a:t>Approches globales</a:t>
          </a:r>
        </a:p>
      </dgm:t>
    </dgm:pt>
    <dgm:pt modelId="{8B0EB564-9C1C-4020-BFA0-AD81CAEBECE5}" type="parTrans" cxnId="{6B3CBC8F-4286-42DF-B507-56FA59004085}">
      <dgm:prSet/>
      <dgm:spPr/>
      <dgm:t>
        <a:bodyPr/>
        <a:lstStyle/>
        <a:p>
          <a:endParaRPr lang="fr-FR"/>
        </a:p>
      </dgm:t>
    </dgm:pt>
    <dgm:pt modelId="{41DC1061-7FAB-40B5-88F3-5C9CBF16F5E9}" type="sibTrans" cxnId="{6B3CBC8F-4286-42DF-B507-56FA59004085}">
      <dgm:prSet/>
      <dgm:spPr/>
      <dgm:t>
        <a:bodyPr/>
        <a:lstStyle/>
        <a:p>
          <a:endParaRPr lang="fr-FR"/>
        </a:p>
      </dgm:t>
    </dgm:pt>
    <dgm:pt modelId="{CB0F0103-2682-4743-BE76-865FE1DB643D}">
      <dgm:prSet phldrT="[Texte]" custT="1"/>
      <dgm:spPr/>
      <dgm:t>
        <a:bodyPr/>
        <a:lstStyle/>
        <a:p>
          <a:r>
            <a:rPr lang="fr-FR" sz="1500" dirty="0">
              <a:solidFill>
                <a:schemeClr val="bg1"/>
              </a:solidFill>
            </a:rPr>
            <a:t>Stratégies</a:t>
          </a:r>
        </a:p>
      </dgm:t>
    </dgm:pt>
    <dgm:pt modelId="{538A9400-A8B2-417B-B38A-7B5619C09800}" type="parTrans" cxnId="{5228DA18-A78A-435E-9838-BF43758F5F16}">
      <dgm:prSet/>
      <dgm:spPr/>
      <dgm:t>
        <a:bodyPr/>
        <a:lstStyle/>
        <a:p>
          <a:endParaRPr lang="fr-FR"/>
        </a:p>
      </dgm:t>
    </dgm:pt>
    <dgm:pt modelId="{0F3F31A3-A38F-46D8-B818-1A749027AC3C}" type="sibTrans" cxnId="{5228DA18-A78A-435E-9838-BF43758F5F16}">
      <dgm:prSet/>
      <dgm:spPr/>
      <dgm:t>
        <a:bodyPr/>
        <a:lstStyle/>
        <a:p>
          <a:endParaRPr lang="fr-FR"/>
        </a:p>
      </dgm:t>
    </dgm:pt>
    <dgm:pt modelId="{0057A099-E301-45BE-9DEE-6F12E647BFE6}">
      <dgm:prSet custT="1"/>
      <dgm:spPr/>
      <dgm:t>
        <a:bodyPr/>
        <a:lstStyle/>
        <a:p>
          <a:r>
            <a:rPr lang="fr-FR" sz="1500" dirty="0">
              <a:solidFill>
                <a:schemeClr val="bg1"/>
              </a:solidFill>
            </a:rPr>
            <a:t>Approches</a:t>
          </a:r>
        </a:p>
      </dgm:t>
    </dgm:pt>
    <dgm:pt modelId="{F749AEB4-4001-4BA2-A6F2-DBB2FA65863B}" type="parTrans" cxnId="{9A32903D-908E-4995-8E6B-DC9CDF0E0FF6}">
      <dgm:prSet/>
      <dgm:spPr/>
      <dgm:t>
        <a:bodyPr/>
        <a:lstStyle/>
        <a:p>
          <a:endParaRPr lang="fr-FR"/>
        </a:p>
      </dgm:t>
    </dgm:pt>
    <dgm:pt modelId="{B2963B26-3D56-4B94-8DBB-08158BE84F39}" type="sibTrans" cxnId="{9A32903D-908E-4995-8E6B-DC9CDF0E0FF6}">
      <dgm:prSet/>
      <dgm:spPr/>
      <dgm:t>
        <a:bodyPr/>
        <a:lstStyle/>
        <a:p>
          <a:endParaRPr lang="fr-FR"/>
        </a:p>
      </dgm:t>
    </dgm:pt>
    <dgm:pt modelId="{FA41E126-968C-4ED6-8A64-E49B1BF10B56}" type="pres">
      <dgm:prSet presAssocID="{84151974-94E7-47F5-AF32-96C192E45EA1}" presName="Name0" presStyleCnt="0">
        <dgm:presLayoutVars>
          <dgm:dir/>
          <dgm:resizeHandles val="exact"/>
        </dgm:presLayoutVars>
      </dgm:prSet>
      <dgm:spPr/>
      <dgm:t>
        <a:bodyPr/>
        <a:lstStyle/>
        <a:p>
          <a:endParaRPr lang="fr-CA"/>
        </a:p>
      </dgm:t>
    </dgm:pt>
    <dgm:pt modelId="{C23AF6DB-E9F0-4BBF-9DBF-61DB6762ED92}" type="pres">
      <dgm:prSet presAssocID="{3407FF6B-B0DD-4FDB-A390-5A88FBCF90CF}" presName="composite" presStyleCnt="0"/>
      <dgm:spPr/>
    </dgm:pt>
    <dgm:pt modelId="{4BC5DF00-1537-48CF-8699-4BFA5446AED3}" type="pres">
      <dgm:prSet presAssocID="{3407FF6B-B0DD-4FDB-A390-5A88FBCF90CF}" presName="rect1" presStyleLbl="trAlignAcc1" presStyleIdx="0" presStyleCnt="4" custScaleX="105958" custScaleY="69566">
        <dgm:presLayoutVars>
          <dgm:bulletEnabled val="1"/>
        </dgm:presLayoutVars>
      </dgm:prSet>
      <dgm:spPr/>
      <dgm:t>
        <a:bodyPr/>
        <a:lstStyle/>
        <a:p>
          <a:endParaRPr lang="fr-CA"/>
        </a:p>
      </dgm:t>
    </dgm:pt>
    <dgm:pt modelId="{36A63E64-496E-41D3-9FE4-CF7F507D4BF3}" type="pres">
      <dgm:prSet presAssocID="{3407FF6B-B0DD-4FDB-A390-5A88FBCF90CF}" presName="rect2" presStyleLbl="fgImgPlace1" presStyleIdx="0" presStyleCnt="4" custScaleX="71056" custScaleY="70648" custLinFactNeighborX="-14890" custLinFactNeighborY="1584"/>
      <dgm:spPr/>
    </dgm:pt>
    <dgm:pt modelId="{1AFBA84C-BFB0-4C66-826E-BD0700F733B2}" type="pres">
      <dgm:prSet presAssocID="{A45FCD93-3684-42FF-8F88-0050430E2083}" presName="sibTrans" presStyleCnt="0"/>
      <dgm:spPr/>
    </dgm:pt>
    <dgm:pt modelId="{E702714B-A81B-4D94-9AAF-FD9479B04D66}" type="pres">
      <dgm:prSet presAssocID="{E2700D2C-8EFC-46E9-8CC3-55A490169A2F}" presName="composite" presStyleCnt="0"/>
      <dgm:spPr/>
    </dgm:pt>
    <dgm:pt modelId="{5B11D98C-FDC0-43F9-A100-972BE62CBA4F}" type="pres">
      <dgm:prSet presAssocID="{E2700D2C-8EFC-46E9-8CC3-55A490169A2F}" presName="rect1" presStyleLbl="trAlignAcc1" presStyleIdx="1" presStyleCnt="4" custScaleX="102417" custScaleY="69566">
        <dgm:presLayoutVars>
          <dgm:bulletEnabled val="1"/>
        </dgm:presLayoutVars>
      </dgm:prSet>
      <dgm:spPr/>
      <dgm:t>
        <a:bodyPr/>
        <a:lstStyle/>
        <a:p>
          <a:endParaRPr lang="fr-CA"/>
        </a:p>
      </dgm:t>
    </dgm:pt>
    <dgm:pt modelId="{242E6F0C-7814-4E6B-A2C1-C01056E25860}" type="pres">
      <dgm:prSet presAssocID="{E2700D2C-8EFC-46E9-8CC3-55A490169A2F}" presName="rect2" presStyleLbl="fgImgPlace1" presStyleIdx="1" presStyleCnt="4" custScaleX="70924" custScaleY="70648" custLinFactNeighborX="-13387" custLinFactNeighborY="1584"/>
      <dgm:spPr/>
    </dgm:pt>
    <dgm:pt modelId="{5EFBADAC-E949-4765-B7A1-927CF9E8C959}" type="pres">
      <dgm:prSet presAssocID="{41DC1061-7FAB-40B5-88F3-5C9CBF16F5E9}" presName="sibTrans" presStyleCnt="0"/>
      <dgm:spPr/>
    </dgm:pt>
    <dgm:pt modelId="{F458DEDC-C02C-4F19-94AF-D7A7E4611970}" type="pres">
      <dgm:prSet presAssocID="{0057A099-E301-45BE-9DEE-6F12E647BFE6}" presName="composite" presStyleCnt="0"/>
      <dgm:spPr/>
    </dgm:pt>
    <dgm:pt modelId="{2A3E46A5-4552-4427-A192-360E57876A1A}" type="pres">
      <dgm:prSet presAssocID="{0057A099-E301-45BE-9DEE-6F12E647BFE6}" presName="rect1" presStyleLbl="trAlignAcc1" presStyleIdx="2" presStyleCnt="4" custScaleX="101951" custScaleY="69566">
        <dgm:presLayoutVars>
          <dgm:bulletEnabled val="1"/>
        </dgm:presLayoutVars>
      </dgm:prSet>
      <dgm:spPr/>
      <dgm:t>
        <a:bodyPr/>
        <a:lstStyle/>
        <a:p>
          <a:endParaRPr lang="fr-CA"/>
        </a:p>
      </dgm:t>
    </dgm:pt>
    <dgm:pt modelId="{524EE634-EAF6-47F7-9BBA-F40B4EE0095F}" type="pres">
      <dgm:prSet presAssocID="{0057A099-E301-45BE-9DEE-6F12E647BFE6}" presName="rect2" presStyleLbl="fgImgPlace1" presStyleIdx="2" presStyleCnt="4" custScaleX="70743" custScaleY="70648" custLinFactNeighborX="-13968" custLinFactNeighborY="1172"/>
      <dgm:spPr/>
    </dgm:pt>
    <dgm:pt modelId="{DBFDD158-92C7-4BF2-A24C-F006D9CC1279}" type="pres">
      <dgm:prSet presAssocID="{B2963B26-3D56-4B94-8DBB-08158BE84F39}" presName="sibTrans" presStyleCnt="0"/>
      <dgm:spPr/>
    </dgm:pt>
    <dgm:pt modelId="{1630C82A-4164-4044-9E44-D1E1E8ED9C77}" type="pres">
      <dgm:prSet presAssocID="{CB0F0103-2682-4743-BE76-865FE1DB643D}" presName="composite" presStyleCnt="0"/>
      <dgm:spPr/>
    </dgm:pt>
    <dgm:pt modelId="{AFF37AA3-6871-4BDF-8C36-76CDC244131C}" type="pres">
      <dgm:prSet presAssocID="{CB0F0103-2682-4743-BE76-865FE1DB643D}" presName="rect1" presStyleLbl="trAlignAcc1" presStyleIdx="3" presStyleCnt="4" custScaleX="102417" custScaleY="69566">
        <dgm:presLayoutVars>
          <dgm:bulletEnabled val="1"/>
        </dgm:presLayoutVars>
      </dgm:prSet>
      <dgm:spPr/>
      <dgm:t>
        <a:bodyPr/>
        <a:lstStyle/>
        <a:p>
          <a:endParaRPr lang="fr-CA"/>
        </a:p>
      </dgm:t>
    </dgm:pt>
    <dgm:pt modelId="{FC0609CE-38B2-4BCE-A0BF-B4571D61DAA9}" type="pres">
      <dgm:prSet presAssocID="{CB0F0103-2682-4743-BE76-865FE1DB643D}" presName="rect2" presStyleLbl="fgImgPlace1" presStyleIdx="3" presStyleCnt="4" custScaleX="70924" custScaleY="70648" custLinFactNeighborX="-13387" custLinFactNeighborY="1584"/>
      <dgm:spPr/>
    </dgm:pt>
  </dgm:ptLst>
  <dgm:cxnLst>
    <dgm:cxn modelId="{157BA4DD-1A3F-4F85-AB96-03D60DA8A33A}" type="presOf" srcId="{CB0F0103-2682-4743-BE76-865FE1DB643D}" destId="{AFF37AA3-6871-4BDF-8C36-76CDC244131C}" srcOrd="0" destOrd="0" presId="urn:microsoft.com/office/officeart/2008/layout/PictureStrips"/>
    <dgm:cxn modelId="{7C1EEE93-9C60-47AB-870F-B07C4DE5BF6A}" type="presOf" srcId="{0057A099-E301-45BE-9DEE-6F12E647BFE6}" destId="{2A3E46A5-4552-4427-A192-360E57876A1A}" srcOrd="0" destOrd="0" presId="urn:microsoft.com/office/officeart/2008/layout/PictureStrips"/>
    <dgm:cxn modelId="{ABA860F8-AB8D-4218-9F8E-1617CB5B42FF}" type="presOf" srcId="{84151974-94E7-47F5-AF32-96C192E45EA1}" destId="{FA41E126-968C-4ED6-8A64-E49B1BF10B56}" srcOrd="0" destOrd="0" presId="urn:microsoft.com/office/officeart/2008/layout/PictureStrips"/>
    <dgm:cxn modelId="{6B3CBC8F-4286-42DF-B507-56FA59004085}" srcId="{84151974-94E7-47F5-AF32-96C192E45EA1}" destId="{E2700D2C-8EFC-46E9-8CC3-55A490169A2F}" srcOrd="1" destOrd="0" parTransId="{8B0EB564-9C1C-4020-BFA0-AD81CAEBECE5}" sibTransId="{41DC1061-7FAB-40B5-88F3-5C9CBF16F5E9}"/>
    <dgm:cxn modelId="{EA6BC8E8-EA9A-4E96-9923-FCACF382C2EE}" srcId="{84151974-94E7-47F5-AF32-96C192E45EA1}" destId="{3407FF6B-B0DD-4FDB-A390-5A88FBCF90CF}" srcOrd="0" destOrd="0" parTransId="{15B30737-CCAF-4DD9-A123-4606893AC663}" sibTransId="{A45FCD93-3684-42FF-8F88-0050430E2083}"/>
    <dgm:cxn modelId="{4ECD5BDF-947C-4270-B7AE-2A120E1A9CBB}" type="presOf" srcId="{E2700D2C-8EFC-46E9-8CC3-55A490169A2F}" destId="{5B11D98C-FDC0-43F9-A100-972BE62CBA4F}" srcOrd="0" destOrd="0" presId="urn:microsoft.com/office/officeart/2008/layout/PictureStrips"/>
    <dgm:cxn modelId="{9A32903D-908E-4995-8E6B-DC9CDF0E0FF6}" srcId="{84151974-94E7-47F5-AF32-96C192E45EA1}" destId="{0057A099-E301-45BE-9DEE-6F12E647BFE6}" srcOrd="2" destOrd="0" parTransId="{F749AEB4-4001-4BA2-A6F2-DBB2FA65863B}" sibTransId="{B2963B26-3D56-4B94-8DBB-08158BE84F39}"/>
    <dgm:cxn modelId="{A85DEF15-BA60-4137-A31B-19D173ACCDA8}" type="presOf" srcId="{3407FF6B-B0DD-4FDB-A390-5A88FBCF90CF}" destId="{4BC5DF00-1537-48CF-8699-4BFA5446AED3}" srcOrd="0" destOrd="0" presId="urn:microsoft.com/office/officeart/2008/layout/PictureStrips"/>
    <dgm:cxn modelId="{5228DA18-A78A-435E-9838-BF43758F5F16}" srcId="{84151974-94E7-47F5-AF32-96C192E45EA1}" destId="{CB0F0103-2682-4743-BE76-865FE1DB643D}" srcOrd="3" destOrd="0" parTransId="{538A9400-A8B2-417B-B38A-7B5619C09800}" sibTransId="{0F3F31A3-A38F-46D8-B818-1A749027AC3C}"/>
    <dgm:cxn modelId="{366F21DA-EF12-46C4-B24B-21F8886206A2}" type="presParOf" srcId="{FA41E126-968C-4ED6-8A64-E49B1BF10B56}" destId="{C23AF6DB-E9F0-4BBF-9DBF-61DB6762ED92}" srcOrd="0" destOrd="0" presId="urn:microsoft.com/office/officeart/2008/layout/PictureStrips"/>
    <dgm:cxn modelId="{0403CEDE-FA32-4E10-9459-D71797710EA2}" type="presParOf" srcId="{C23AF6DB-E9F0-4BBF-9DBF-61DB6762ED92}" destId="{4BC5DF00-1537-48CF-8699-4BFA5446AED3}" srcOrd="0" destOrd="0" presId="urn:microsoft.com/office/officeart/2008/layout/PictureStrips"/>
    <dgm:cxn modelId="{CF3480A2-E229-4C34-824D-BAA7C0C51929}" type="presParOf" srcId="{C23AF6DB-E9F0-4BBF-9DBF-61DB6762ED92}" destId="{36A63E64-496E-41D3-9FE4-CF7F507D4BF3}" srcOrd="1" destOrd="0" presId="urn:microsoft.com/office/officeart/2008/layout/PictureStrips"/>
    <dgm:cxn modelId="{2C72785F-CF9A-423A-B4C6-CE580E5010E0}" type="presParOf" srcId="{FA41E126-968C-4ED6-8A64-E49B1BF10B56}" destId="{1AFBA84C-BFB0-4C66-826E-BD0700F733B2}" srcOrd="1" destOrd="0" presId="urn:microsoft.com/office/officeart/2008/layout/PictureStrips"/>
    <dgm:cxn modelId="{14CB8F72-59EC-400E-A927-955ADA41974D}" type="presParOf" srcId="{FA41E126-968C-4ED6-8A64-E49B1BF10B56}" destId="{E702714B-A81B-4D94-9AAF-FD9479B04D66}" srcOrd="2" destOrd="0" presId="urn:microsoft.com/office/officeart/2008/layout/PictureStrips"/>
    <dgm:cxn modelId="{8044D842-6659-4B5C-9CAB-170EFBE75095}" type="presParOf" srcId="{E702714B-A81B-4D94-9AAF-FD9479B04D66}" destId="{5B11D98C-FDC0-43F9-A100-972BE62CBA4F}" srcOrd="0" destOrd="0" presId="urn:microsoft.com/office/officeart/2008/layout/PictureStrips"/>
    <dgm:cxn modelId="{9CF9DF50-C727-452D-9974-60108598524E}" type="presParOf" srcId="{E702714B-A81B-4D94-9AAF-FD9479B04D66}" destId="{242E6F0C-7814-4E6B-A2C1-C01056E25860}" srcOrd="1" destOrd="0" presId="urn:microsoft.com/office/officeart/2008/layout/PictureStrips"/>
    <dgm:cxn modelId="{6C52E5AB-F0EE-4715-89FB-D96F71BCC2B8}" type="presParOf" srcId="{FA41E126-968C-4ED6-8A64-E49B1BF10B56}" destId="{5EFBADAC-E949-4765-B7A1-927CF9E8C959}" srcOrd="3" destOrd="0" presId="urn:microsoft.com/office/officeart/2008/layout/PictureStrips"/>
    <dgm:cxn modelId="{F550E53A-DCCA-4987-B973-BCEFFD9930DB}" type="presParOf" srcId="{FA41E126-968C-4ED6-8A64-E49B1BF10B56}" destId="{F458DEDC-C02C-4F19-94AF-D7A7E4611970}" srcOrd="4" destOrd="0" presId="urn:microsoft.com/office/officeart/2008/layout/PictureStrips"/>
    <dgm:cxn modelId="{5014C380-DCD2-4F38-ABD0-68866DD22CFC}" type="presParOf" srcId="{F458DEDC-C02C-4F19-94AF-D7A7E4611970}" destId="{2A3E46A5-4552-4427-A192-360E57876A1A}" srcOrd="0" destOrd="0" presId="urn:microsoft.com/office/officeart/2008/layout/PictureStrips"/>
    <dgm:cxn modelId="{1D393600-E1BE-46B2-947E-F7E7E50454EE}" type="presParOf" srcId="{F458DEDC-C02C-4F19-94AF-D7A7E4611970}" destId="{524EE634-EAF6-47F7-9BBA-F40B4EE0095F}" srcOrd="1" destOrd="0" presId="urn:microsoft.com/office/officeart/2008/layout/PictureStrips"/>
    <dgm:cxn modelId="{033BF02F-EE3F-457C-9C87-26F4AE4CD974}" type="presParOf" srcId="{FA41E126-968C-4ED6-8A64-E49B1BF10B56}" destId="{DBFDD158-92C7-4BF2-A24C-F006D9CC1279}" srcOrd="5" destOrd="0" presId="urn:microsoft.com/office/officeart/2008/layout/PictureStrips"/>
    <dgm:cxn modelId="{57BFA85F-6582-477D-AA08-35A06E009CDC}" type="presParOf" srcId="{FA41E126-968C-4ED6-8A64-E49B1BF10B56}" destId="{1630C82A-4164-4044-9E44-D1E1E8ED9C77}" srcOrd="6" destOrd="0" presId="urn:microsoft.com/office/officeart/2008/layout/PictureStrips"/>
    <dgm:cxn modelId="{EBAE2237-46D1-434E-980D-30BA68BDB0D5}" type="presParOf" srcId="{1630C82A-4164-4044-9E44-D1E1E8ED9C77}" destId="{AFF37AA3-6871-4BDF-8C36-76CDC244131C}" srcOrd="0" destOrd="0" presId="urn:microsoft.com/office/officeart/2008/layout/PictureStrips"/>
    <dgm:cxn modelId="{1A42D0E1-A6EE-42AF-A5C5-ED65A7AB5F1B}" type="presParOf" srcId="{1630C82A-4164-4044-9E44-D1E1E8ED9C77}" destId="{FC0609CE-38B2-4BCE-A0BF-B4571D61DAA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151974-94E7-47F5-AF32-96C192E45EA1}"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fr-FR"/>
        </a:p>
      </dgm:t>
    </dgm:pt>
    <dgm:pt modelId="{3407FF6B-B0DD-4FDB-A390-5A88FBCF90CF}">
      <dgm:prSet phldrT="[Texte]" custT="1"/>
      <dgm:spPr>
        <a:ln>
          <a:solidFill>
            <a:srgbClr val="43BB8D"/>
          </a:solidFill>
        </a:ln>
      </dgm:spPr>
      <dgm:t>
        <a:bodyPr/>
        <a:lstStyle/>
        <a:p>
          <a:r>
            <a:rPr lang="fr-FR" sz="1400" dirty="0">
              <a:solidFill>
                <a:schemeClr val="bg1"/>
              </a:solidFill>
            </a:rPr>
            <a:t>Développement d’un savoir vivre ensemble</a:t>
          </a:r>
        </a:p>
      </dgm:t>
    </dgm:pt>
    <dgm:pt modelId="{15B30737-CCAF-4DD9-A123-4606893AC663}" type="parTrans" cxnId="{EA6BC8E8-EA9A-4E96-9923-FCACF382C2EE}">
      <dgm:prSet/>
      <dgm:spPr/>
      <dgm:t>
        <a:bodyPr/>
        <a:lstStyle/>
        <a:p>
          <a:endParaRPr lang="fr-FR" sz="1400"/>
        </a:p>
      </dgm:t>
    </dgm:pt>
    <dgm:pt modelId="{A45FCD93-3684-42FF-8F88-0050430E2083}" type="sibTrans" cxnId="{EA6BC8E8-EA9A-4E96-9923-FCACF382C2EE}">
      <dgm:prSet/>
      <dgm:spPr/>
      <dgm:t>
        <a:bodyPr/>
        <a:lstStyle/>
        <a:p>
          <a:endParaRPr lang="fr-FR" sz="1400"/>
        </a:p>
      </dgm:t>
    </dgm:pt>
    <dgm:pt modelId="{E2700D2C-8EFC-46E9-8CC3-55A490169A2F}">
      <dgm:prSet phldrT="[Texte]" custT="1"/>
      <dgm:spPr>
        <a:ln>
          <a:solidFill>
            <a:srgbClr val="43BB8D"/>
          </a:solidFill>
        </a:ln>
      </dgm:spPr>
      <dgm:t>
        <a:bodyPr/>
        <a:lstStyle/>
        <a:p>
          <a:r>
            <a:rPr lang="fr-FR" sz="1400" dirty="0">
              <a:solidFill>
                <a:schemeClr val="bg1"/>
              </a:solidFill>
            </a:rPr>
            <a:t>Développement d’un lien cognitif à la nature</a:t>
          </a:r>
        </a:p>
      </dgm:t>
    </dgm:pt>
    <dgm:pt modelId="{8B0EB564-9C1C-4020-BFA0-AD81CAEBECE5}" type="parTrans" cxnId="{6B3CBC8F-4286-42DF-B507-56FA59004085}">
      <dgm:prSet/>
      <dgm:spPr/>
      <dgm:t>
        <a:bodyPr/>
        <a:lstStyle/>
        <a:p>
          <a:endParaRPr lang="fr-FR" sz="1400"/>
        </a:p>
      </dgm:t>
    </dgm:pt>
    <dgm:pt modelId="{41DC1061-7FAB-40B5-88F3-5C9CBF16F5E9}" type="sibTrans" cxnId="{6B3CBC8F-4286-42DF-B507-56FA59004085}">
      <dgm:prSet/>
      <dgm:spPr/>
      <dgm:t>
        <a:bodyPr/>
        <a:lstStyle/>
        <a:p>
          <a:endParaRPr lang="fr-FR" sz="1400"/>
        </a:p>
      </dgm:t>
    </dgm:pt>
    <dgm:pt modelId="{CB0F0103-2682-4743-BE76-865FE1DB643D}">
      <dgm:prSet phldrT="[Texte]" custT="1"/>
      <dgm:spPr>
        <a:ln>
          <a:solidFill>
            <a:srgbClr val="43BB8D"/>
          </a:solidFill>
        </a:ln>
      </dgm:spPr>
      <dgm:t>
        <a:bodyPr/>
        <a:lstStyle/>
        <a:p>
          <a:r>
            <a:rPr lang="fr-FR" sz="1400" dirty="0">
              <a:solidFill>
                <a:schemeClr val="bg1"/>
              </a:solidFill>
            </a:rPr>
            <a:t>Développement d’un lien affectif à la nature</a:t>
          </a:r>
        </a:p>
      </dgm:t>
    </dgm:pt>
    <dgm:pt modelId="{538A9400-A8B2-417B-B38A-7B5619C09800}" type="parTrans" cxnId="{5228DA18-A78A-435E-9838-BF43758F5F16}">
      <dgm:prSet/>
      <dgm:spPr/>
      <dgm:t>
        <a:bodyPr/>
        <a:lstStyle/>
        <a:p>
          <a:endParaRPr lang="fr-FR" sz="1400"/>
        </a:p>
      </dgm:t>
    </dgm:pt>
    <dgm:pt modelId="{0F3F31A3-A38F-46D8-B818-1A749027AC3C}" type="sibTrans" cxnId="{5228DA18-A78A-435E-9838-BF43758F5F16}">
      <dgm:prSet/>
      <dgm:spPr/>
      <dgm:t>
        <a:bodyPr/>
        <a:lstStyle/>
        <a:p>
          <a:endParaRPr lang="fr-FR" sz="1400"/>
        </a:p>
      </dgm:t>
    </dgm:pt>
    <dgm:pt modelId="{D37D6CC5-A6C4-4D9E-BBF0-4FF7F6DC1314}">
      <dgm:prSet custT="1"/>
      <dgm:spPr>
        <a:ln>
          <a:solidFill>
            <a:srgbClr val="43BB8D"/>
          </a:solidFill>
        </a:ln>
      </dgm:spPr>
      <dgm:t>
        <a:bodyPr/>
        <a:lstStyle/>
        <a:p>
          <a:r>
            <a:rPr lang="fr-FR" sz="1400" dirty="0">
              <a:solidFill>
                <a:schemeClr val="bg1"/>
              </a:solidFill>
            </a:rPr>
            <a:t>Développement psychomoteur</a:t>
          </a:r>
        </a:p>
      </dgm:t>
    </dgm:pt>
    <dgm:pt modelId="{EC187257-2223-47F0-8091-29A5F9AF4039}" type="parTrans" cxnId="{0E06C13E-54A0-47AD-B7F3-626E01C231A5}">
      <dgm:prSet/>
      <dgm:spPr/>
      <dgm:t>
        <a:bodyPr/>
        <a:lstStyle/>
        <a:p>
          <a:endParaRPr lang="fr-FR" sz="1400"/>
        </a:p>
      </dgm:t>
    </dgm:pt>
    <dgm:pt modelId="{310F9559-328C-4BC1-8858-78A665E8ABC4}" type="sibTrans" cxnId="{0E06C13E-54A0-47AD-B7F3-626E01C231A5}">
      <dgm:prSet/>
      <dgm:spPr/>
      <dgm:t>
        <a:bodyPr/>
        <a:lstStyle/>
        <a:p>
          <a:endParaRPr lang="fr-FR" sz="1400"/>
        </a:p>
      </dgm:t>
    </dgm:pt>
    <dgm:pt modelId="{9B753C7A-09F7-4857-96CC-5A705353531F}">
      <dgm:prSet custT="1"/>
      <dgm:spPr>
        <a:ln>
          <a:solidFill>
            <a:srgbClr val="43BB8D"/>
          </a:solidFill>
        </a:ln>
      </dgm:spPr>
      <dgm:t>
        <a:bodyPr/>
        <a:lstStyle/>
        <a:p>
          <a:r>
            <a:rPr lang="fr-FR" sz="1400" dirty="0">
              <a:solidFill>
                <a:schemeClr val="bg1"/>
              </a:solidFill>
            </a:rPr>
            <a:t>Transferts des apports positifs au-delà du programme</a:t>
          </a:r>
        </a:p>
      </dgm:t>
    </dgm:pt>
    <dgm:pt modelId="{333F8EAC-3122-4EDF-87A8-6EEDF6A19333}" type="parTrans" cxnId="{EEB65C6B-F019-452A-852C-8384DA1A1601}">
      <dgm:prSet/>
      <dgm:spPr/>
      <dgm:t>
        <a:bodyPr/>
        <a:lstStyle/>
        <a:p>
          <a:endParaRPr lang="fr-FR" sz="1400"/>
        </a:p>
      </dgm:t>
    </dgm:pt>
    <dgm:pt modelId="{8F96FC5A-9B6B-40D5-AC33-8EBF92E64970}" type="sibTrans" cxnId="{EEB65C6B-F019-452A-852C-8384DA1A1601}">
      <dgm:prSet/>
      <dgm:spPr/>
      <dgm:t>
        <a:bodyPr/>
        <a:lstStyle/>
        <a:p>
          <a:endParaRPr lang="fr-FR" sz="1400"/>
        </a:p>
      </dgm:t>
    </dgm:pt>
    <dgm:pt modelId="{FA41E126-968C-4ED6-8A64-E49B1BF10B56}" type="pres">
      <dgm:prSet presAssocID="{84151974-94E7-47F5-AF32-96C192E45EA1}" presName="Name0" presStyleCnt="0">
        <dgm:presLayoutVars>
          <dgm:dir/>
          <dgm:resizeHandles val="exact"/>
        </dgm:presLayoutVars>
      </dgm:prSet>
      <dgm:spPr/>
      <dgm:t>
        <a:bodyPr/>
        <a:lstStyle/>
        <a:p>
          <a:endParaRPr lang="fr-CA"/>
        </a:p>
      </dgm:t>
    </dgm:pt>
    <dgm:pt modelId="{C23AF6DB-E9F0-4BBF-9DBF-61DB6762ED92}" type="pres">
      <dgm:prSet presAssocID="{3407FF6B-B0DD-4FDB-A390-5A88FBCF90CF}" presName="composite" presStyleCnt="0"/>
      <dgm:spPr/>
    </dgm:pt>
    <dgm:pt modelId="{4BC5DF00-1537-48CF-8699-4BFA5446AED3}" type="pres">
      <dgm:prSet presAssocID="{3407FF6B-B0DD-4FDB-A390-5A88FBCF90CF}" presName="rect1" presStyleLbl="trAlignAcc1" presStyleIdx="0" presStyleCnt="5" custScaleX="188432">
        <dgm:presLayoutVars>
          <dgm:bulletEnabled val="1"/>
        </dgm:presLayoutVars>
      </dgm:prSet>
      <dgm:spPr/>
      <dgm:t>
        <a:bodyPr/>
        <a:lstStyle/>
        <a:p>
          <a:endParaRPr lang="fr-CA"/>
        </a:p>
      </dgm:t>
    </dgm:pt>
    <dgm:pt modelId="{36A63E64-496E-41D3-9FE4-CF7F507D4BF3}" type="pres">
      <dgm:prSet presAssocID="{3407FF6B-B0DD-4FDB-A390-5A88FBCF90CF}" presName="rect2" presStyleLbl="fgImgPlace1" presStyleIdx="0" presStyleCnt="5" custLinFactX="-100000" custLinFactNeighborX="-121957" custLinFactNeighborY="-5237"/>
      <dgm:spPr/>
    </dgm:pt>
    <dgm:pt modelId="{1AFBA84C-BFB0-4C66-826E-BD0700F733B2}" type="pres">
      <dgm:prSet presAssocID="{A45FCD93-3684-42FF-8F88-0050430E2083}" presName="sibTrans" presStyleCnt="0"/>
      <dgm:spPr/>
    </dgm:pt>
    <dgm:pt modelId="{E702714B-A81B-4D94-9AAF-FD9479B04D66}" type="pres">
      <dgm:prSet presAssocID="{E2700D2C-8EFC-46E9-8CC3-55A490169A2F}" presName="composite" presStyleCnt="0"/>
      <dgm:spPr/>
    </dgm:pt>
    <dgm:pt modelId="{5B11D98C-FDC0-43F9-A100-972BE62CBA4F}" type="pres">
      <dgm:prSet presAssocID="{E2700D2C-8EFC-46E9-8CC3-55A490169A2F}" presName="rect1" presStyleLbl="trAlignAcc1" presStyleIdx="1" presStyleCnt="5" custScaleX="188432">
        <dgm:presLayoutVars>
          <dgm:bulletEnabled val="1"/>
        </dgm:presLayoutVars>
      </dgm:prSet>
      <dgm:spPr/>
      <dgm:t>
        <a:bodyPr/>
        <a:lstStyle/>
        <a:p>
          <a:endParaRPr lang="fr-CA"/>
        </a:p>
      </dgm:t>
    </dgm:pt>
    <dgm:pt modelId="{242E6F0C-7814-4E6B-A2C1-C01056E25860}" type="pres">
      <dgm:prSet presAssocID="{E2700D2C-8EFC-46E9-8CC3-55A490169A2F}" presName="rect2" presStyleLbl="fgImgPlace1" presStyleIdx="1" presStyleCnt="5" custLinFactX="-100000" custLinFactNeighborX="-121957" custLinFactNeighborY="-5237"/>
      <dgm:spPr/>
    </dgm:pt>
    <dgm:pt modelId="{5EFBADAC-E949-4765-B7A1-927CF9E8C959}" type="pres">
      <dgm:prSet presAssocID="{41DC1061-7FAB-40B5-88F3-5C9CBF16F5E9}" presName="sibTrans" presStyleCnt="0"/>
      <dgm:spPr/>
    </dgm:pt>
    <dgm:pt modelId="{1630C82A-4164-4044-9E44-D1E1E8ED9C77}" type="pres">
      <dgm:prSet presAssocID="{CB0F0103-2682-4743-BE76-865FE1DB643D}" presName="composite" presStyleCnt="0"/>
      <dgm:spPr/>
    </dgm:pt>
    <dgm:pt modelId="{AFF37AA3-6871-4BDF-8C36-76CDC244131C}" type="pres">
      <dgm:prSet presAssocID="{CB0F0103-2682-4743-BE76-865FE1DB643D}" presName="rect1" presStyleLbl="trAlignAcc1" presStyleIdx="2" presStyleCnt="5" custScaleX="188432">
        <dgm:presLayoutVars>
          <dgm:bulletEnabled val="1"/>
        </dgm:presLayoutVars>
      </dgm:prSet>
      <dgm:spPr/>
      <dgm:t>
        <a:bodyPr/>
        <a:lstStyle/>
        <a:p>
          <a:endParaRPr lang="fr-CA"/>
        </a:p>
      </dgm:t>
    </dgm:pt>
    <dgm:pt modelId="{FC0609CE-38B2-4BCE-A0BF-B4571D61DAA9}" type="pres">
      <dgm:prSet presAssocID="{CB0F0103-2682-4743-BE76-865FE1DB643D}" presName="rect2" presStyleLbl="fgImgPlace1" presStyleIdx="2" presStyleCnt="5" custLinFactX="-100000" custLinFactNeighborX="-121957" custLinFactNeighborY="-5237"/>
      <dgm:spPr/>
    </dgm:pt>
    <dgm:pt modelId="{5BDC1C42-4DBE-4C25-8AA5-D8BC1C479A04}" type="pres">
      <dgm:prSet presAssocID="{0F3F31A3-A38F-46D8-B818-1A749027AC3C}" presName="sibTrans" presStyleCnt="0"/>
      <dgm:spPr/>
    </dgm:pt>
    <dgm:pt modelId="{939AD441-F052-48C5-931E-6A1F848F1E93}" type="pres">
      <dgm:prSet presAssocID="{D37D6CC5-A6C4-4D9E-BBF0-4FF7F6DC1314}" presName="composite" presStyleCnt="0"/>
      <dgm:spPr/>
    </dgm:pt>
    <dgm:pt modelId="{40588DA8-E299-4B3A-A909-B425D9A81480}" type="pres">
      <dgm:prSet presAssocID="{D37D6CC5-A6C4-4D9E-BBF0-4FF7F6DC1314}" presName="rect1" presStyleLbl="trAlignAcc1" presStyleIdx="3" presStyleCnt="5" custScaleX="188432">
        <dgm:presLayoutVars>
          <dgm:bulletEnabled val="1"/>
        </dgm:presLayoutVars>
      </dgm:prSet>
      <dgm:spPr/>
      <dgm:t>
        <a:bodyPr/>
        <a:lstStyle/>
        <a:p>
          <a:endParaRPr lang="fr-CA"/>
        </a:p>
      </dgm:t>
    </dgm:pt>
    <dgm:pt modelId="{A9752FD7-2E76-4580-A953-177C11B57807}" type="pres">
      <dgm:prSet presAssocID="{D37D6CC5-A6C4-4D9E-BBF0-4FF7F6DC1314}" presName="rect2" presStyleLbl="fgImgPlace1" presStyleIdx="3" presStyleCnt="5" custLinFactX="-100000" custLinFactNeighborX="-121957" custLinFactNeighborY="-5237"/>
      <dgm:spPr/>
    </dgm:pt>
    <dgm:pt modelId="{E5E5DEB6-9187-4D51-88C1-A652BAD5048A}" type="pres">
      <dgm:prSet presAssocID="{310F9559-328C-4BC1-8858-78A665E8ABC4}" presName="sibTrans" presStyleCnt="0"/>
      <dgm:spPr/>
    </dgm:pt>
    <dgm:pt modelId="{13767997-7752-444E-BD07-5F7F96CE59A1}" type="pres">
      <dgm:prSet presAssocID="{9B753C7A-09F7-4857-96CC-5A705353531F}" presName="composite" presStyleCnt="0"/>
      <dgm:spPr/>
    </dgm:pt>
    <dgm:pt modelId="{F4296156-1310-4E9C-AA8B-95EDAC128D0E}" type="pres">
      <dgm:prSet presAssocID="{9B753C7A-09F7-4857-96CC-5A705353531F}" presName="rect1" presStyleLbl="trAlignAcc1" presStyleIdx="4" presStyleCnt="5" custScaleX="188432">
        <dgm:presLayoutVars>
          <dgm:bulletEnabled val="1"/>
        </dgm:presLayoutVars>
      </dgm:prSet>
      <dgm:spPr/>
      <dgm:t>
        <a:bodyPr/>
        <a:lstStyle/>
        <a:p>
          <a:endParaRPr lang="fr-CA"/>
        </a:p>
      </dgm:t>
    </dgm:pt>
    <dgm:pt modelId="{522059DF-1CC0-45BD-A34E-10B4AF336F98}" type="pres">
      <dgm:prSet presAssocID="{9B753C7A-09F7-4857-96CC-5A705353531F}" presName="rect2" presStyleLbl="fgImgPlace1" presStyleIdx="4" presStyleCnt="5" custLinFactX="-100000" custLinFactNeighborX="-124037" custLinFactNeighborY="-6223"/>
      <dgm:spPr/>
    </dgm:pt>
  </dgm:ptLst>
  <dgm:cxnLst>
    <dgm:cxn modelId="{157BA4DD-1A3F-4F85-AB96-03D60DA8A33A}" type="presOf" srcId="{CB0F0103-2682-4743-BE76-865FE1DB643D}" destId="{AFF37AA3-6871-4BDF-8C36-76CDC244131C}" srcOrd="0" destOrd="0" presId="urn:microsoft.com/office/officeart/2008/layout/PictureStrips"/>
    <dgm:cxn modelId="{ABA860F8-AB8D-4218-9F8E-1617CB5B42FF}" type="presOf" srcId="{84151974-94E7-47F5-AF32-96C192E45EA1}" destId="{FA41E126-968C-4ED6-8A64-E49B1BF10B56}" srcOrd="0" destOrd="0" presId="urn:microsoft.com/office/officeart/2008/layout/PictureStrips"/>
    <dgm:cxn modelId="{6B3CBC8F-4286-42DF-B507-56FA59004085}" srcId="{84151974-94E7-47F5-AF32-96C192E45EA1}" destId="{E2700D2C-8EFC-46E9-8CC3-55A490169A2F}" srcOrd="1" destOrd="0" parTransId="{8B0EB564-9C1C-4020-BFA0-AD81CAEBECE5}" sibTransId="{41DC1061-7FAB-40B5-88F3-5C9CBF16F5E9}"/>
    <dgm:cxn modelId="{0E06C13E-54A0-47AD-B7F3-626E01C231A5}" srcId="{84151974-94E7-47F5-AF32-96C192E45EA1}" destId="{D37D6CC5-A6C4-4D9E-BBF0-4FF7F6DC1314}" srcOrd="3" destOrd="0" parTransId="{EC187257-2223-47F0-8091-29A5F9AF4039}" sibTransId="{310F9559-328C-4BC1-8858-78A665E8ABC4}"/>
    <dgm:cxn modelId="{0E312968-2585-4465-BF63-09588DED2A69}" type="presOf" srcId="{D37D6CC5-A6C4-4D9E-BBF0-4FF7F6DC1314}" destId="{40588DA8-E299-4B3A-A909-B425D9A81480}" srcOrd="0" destOrd="0" presId="urn:microsoft.com/office/officeart/2008/layout/PictureStrips"/>
    <dgm:cxn modelId="{EA6BC8E8-EA9A-4E96-9923-FCACF382C2EE}" srcId="{84151974-94E7-47F5-AF32-96C192E45EA1}" destId="{3407FF6B-B0DD-4FDB-A390-5A88FBCF90CF}" srcOrd="0" destOrd="0" parTransId="{15B30737-CCAF-4DD9-A123-4606893AC663}" sibTransId="{A45FCD93-3684-42FF-8F88-0050430E2083}"/>
    <dgm:cxn modelId="{4ECD5BDF-947C-4270-B7AE-2A120E1A9CBB}" type="presOf" srcId="{E2700D2C-8EFC-46E9-8CC3-55A490169A2F}" destId="{5B11D98C-FDC0-43F9-A100-972BE62CBA4F}" srcOrd="0" destOrd="0" presId="urn:microsoft.com/office/officeart/2008/layout/PictureStrips"/>
    <dgm:cxn modelId="{A85DEF15-BA60-4137-A31B-19D173ACCDA8}" type="presOf" srcId="{3407FF6B-B0DD-4FDB-A390-5A88FBCF90CF}" destId="{4BC5DF00-1537-48CF-8699-4BFA5446AED3}" srcOrd="0" destOrd="0" presId="urn:microsoft.com/office/officeart/2008/layout/PictureStrips"/>
    <dgm:cxn modelId="{27F807E7-D482-4370-9B8C-B7C4CE041F46}" type="presOf" srcId="{9B753C7A-09F7-4857-96CC-5A705353531F}" destId="{F4296156-1310-4E9C-AA8B-95EDAC128D0E}" srcOrd="0" destOrd="0" presId="urn:microsoft.com/office/officeart/2008/layout/PictureStrips"/>
    <dgm:cxn modelId="{EEB65C6B-F019-452A-852C-8384DA1A1601}" srcId="{84151974-94E7-47F5-AF32-96C192E45EA1}" destId="{9B753C7A-09F7-4857-96CC-5A705353531F}" srcOrd="4" destOrd="0" parTransId="{333F8EAC-3122-4EDF-87A8-6EEDF6A19333}" sibTransId="{8F96FC5A-9B6B-40D5-AC33-8EBF92E64970}"/>
    <dgm:cxn modelId="{5228DA18-A78A-435E-9838-BF43758F5F16}" srcId="{84151974-94E7-47F5-AF32-96C192E45EA1}" destId="{CB0F0103-2682-4743-BE76-865FE1DB643D}" srcOrd="2" destOrd="0" parTransId="{538A9400-A8B2-417B-B38A-7B5619C09800}" sibTransId="{0F3F31A3-A38F-46D8-B818-1A749027AC3C}"/>
    <dgm:cxn modelId="{366F21DA-EF12-46C4-B24B-21F8886206A2}" type="presParOf" srcId="{FA41E126-968C-4ED6-8A64-E49B1BF10B56}" destId="{C23AF6DB-E9F0-4BBF-9DBF-61DB6762ED92}" srcOrd="0" destOrd="0" presId="urn:microsoft.com/office/officeart/2008/layout/PictureStrips"/>
    <dgm:cxn modelId="{0403CEDE-FA32-4E10-9459-D71797710EA2}" type="presParOf" srcId="{C23AF6DB-E9F0-4BBF-9DBF-61DB6762ED92}" destId="{4BC5DF00-1537-48CF-8699-4BFA5446AED3}" srcOrd="0" destOrd="0" presId="urn:microsoft.com/office/officeart/2008/layout/PictureStrips"/>
    <dgm:cxn modelId="{CF3480A2-E229-4C34-824D-BAA7C0C51929}" type="presParOf" srcId="{C23AF6DB-E9F0-4BBF-9DBF-61DB6762ED92}" destId="{36A63E64-496E-41D3-9FE4-CF7F507D4BF3}" srcOrd="1" destOrd="0" presId="urn:microsoft.com/office/officeart/2008/layout/PictureStrips"/>
    <dgm:cxn modelId="{2C72785F-CF9A-423A-B4C6-CE580E5010E0}" type="presParOf" srcId="{FA41E126-968C-4ED6-8A64-E49B1BF10B56}" destId="{1AFBA84C-BFB0-4C66-826E-BD0700F733B2}" srcOrd="1" destOrd="0" presId="urn:microsoft.com/office/officeart/2008/layout/PictureStrips"/>
    <dgm:cxn modelId="{14CB8F72-59EC-400E-A927-955ADA41974D}" type="presParOf" srcId="{FA41E126-968C-4ED6-8A64-E49B1BF10B56}" destId="{E702714B-A81B-4D94-9AAF-FD9479B04D66}" srcOrd="2" destOrd="0" presId="urn:microsoft.com/office/officeart/2008/layout/PictureStrips"/>
    <dgm:cxn modelId="{8044D842-6659-4B5C-9CAB-170EFBE75095}" type="presParOf" srcId="{E702714B-A81B-4D94-9AAF-FD9479B04D66}" destId="{5B11D98C-FDC0-43F9-A100-972BE62CBA4F}" srcOrd="0" destOrd="0" presId="urn:microsoft.com/office/officeart/2008/layout/PictureStrips"/>
    <dgm:cxn modelId="{9CF9DF50-C727-452D-9974-60108598524E}" type="presParOf" srcId="{E702714B-A81B-4D94-9AAF-FD9479B04D66}" destId="{242E6F0C-7814-4E6B-A2C1-C01056E25860}" srcOrd="1" destOrd="0" presId="urn:microsoft.com/office/officeart/2008/layout/PictureStrips"/>
    <dgm:cxn modelId="{6C52E5AB-F0EE-4715-89FB-D96F71BCC2B8}" type="presParOf" srcId="{FA41E126-968C-4ED6-8A64-E49B1BF10B56}" destId="{5EFBADAC-E949-4765-B7A1-927CF9E8C959}" srcOrd="3" destOrd="0" presId="urn:microsoft.com/office/officeart/2008/layout/PictureStrips"/>
    <dgm:cxn modelId="{57BFA85F-6582-477D-AA08-35A06E009CDC}" type="presParOf" srcId="{FA41E126-968C-4ED6-8A64-E49B1BF10B56}" destId="{1630C82A-4164-4044-9E44-D1E1E8ED9C77}" srcOrd="4" destOrd="0" presId="urn:microsoft.com/office/officeart/2008/layout/PictureStrips"/>
    <dgm:cxn modelId="{EBAE2237-46D1-434E-980D-30BA68BDB0D5}" type="presParOf" srcId="{1630C82A-4164-4044-9E44-D1E1E8ED9C77}" destId="{AFF37AA3-6871-4BDF-8C36-76CDC244131C}" srcOrd="0" destOrd="0" presId="urn:microsoft.com/office/officeart/2008/layout/PictureStrips"/>
    <dgm:cxn modelId="{1A42D0E1-A6EE-42AF-A5C5-ED65A7AB5F1B}" type="presParOf" srcId="{1630C82A-4164-4044-9E44-D1E1E8ED9C77}" destId="{FC0609CE-38B2-4BCE-A0BF-B4571D61DAA9}" srcOrd="1" destOrd="0" presId="urn:microsoft.com/office/officeart/2008/layout/PictureStrips"/>
    <dgm:cxn modelId="{840B09E8-5E11-492B-BAEB-E311FEBDBF0E}" type="presParOf" srcId="{FA41E126-968C-4ED6-8A64-E49B1BF10B56}" destId="{5BDC1C42-4DBE-4C25-8AA5-D8BC1C479A04}" srcOrd="5" destOrd="0" presId="urn:microsoft.com/office/officeart/2008/layout/PictureStrips"/>
    <dgm:cxn modelId="{7848B5E9-4FB0-4B45-8608-C0A9C95F425A}" type="presParOf" srcId="{FA41E126-968C-4ED6-8A64-E49B1BF10B56}" destId="{939AD441-F052-48C5-931E-6A1F848F1E93}" srcOrd="6" destOrd="0" presId="urn:microsoft.com/office/officeart/2008/layout/PictureStrips"/>
    <dgm:cxn modelId="{DA60D769-1D62-48A9-9413-C7A232CD9127}" type="presParOf" srcId="{939AD441-F052-48C5-931E-6A1F848F1E93}" destId="{40588DA8-E299-4B3A-A909-B425D9A81480}" srcOrd="0" destOrd="0" presId="urn:microsoft.com/office/officeart/2008/layout/PictureStrips"/>
    <dgm:cxn modelId="{F0EA4766-A84D-40B7-824B-5D86AFCBC7AC}" type="presParOf" srcId="{939AD441-F052-48C5-931E-6A1F848F1E93}" destId="{A9752FD7-2E76-4580-A953-177C11B57807}" srcOrd="1" destOrd="0" presId="urn:microsoft.com/office/officeart/2008/layout/PictureStrips"/>
    <dgm:cxn modelId="{B4E31B8E-745B-4CBC-8C0C-1AF53CDB73BB}" type="presParOf" srcId="{FA41E126-968C-4ED6-8A64-E49B1BF10B56}" destId="{E5E5DEB6-9187-4D51-88C1-A652BAD5048A}" srcOrd="7" destOrd="0" presId="urn:microsoft.com/office/officeart/2008/layout/PictureStrips"/>
    <dgm:cxn modelId="{3EB7A8EE-4548-46F9-8E25-D164C656CACE}" type="presParOf" srcId="{FA41E126-968C-4ED6-8A64-E49B1BF10B56}" destId="{13767997-7752-444E-BD07-5F7F96CE59A1}" srcOrd="8" destOrd="0" presId="urn:microsoft.com/office/officeart/2008/layout/PictureStrips"/>
    <dgm:cxn modelId="{29392963-D5F4-48CE-A869-BC588A0C373E}" type="presParOf" srcId="{13767997-7752-444E-BD07-5F7F96CE59A1}" destId="{F4296156-1310-4E9C-AA8B-95EDAC128D0E}" srcOrd="0" destOrd="0" presId="urn:microsoft.com/office/officeart/2008/layout/PictureStrips"/>
    <dgm:cxn modelId="{047C039C-11F9-4CA9-8924-7277160E332A}" type="presParOf" srcId="{13767997-7752-444E-BD07-5F7F96CE59A1}" destId="{522059DF-1CC0-45BD-A34E-10B4AF336F98}"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C941D2-9B4C-4CC6-AEC2-E2B7B9863C5F}" type="doc">
      <dgm:prSet loTypeId="urn:microsoft.com/office/officeart/2005/8/layout/hChevron3" loCatId="process" qsTypeId="urn:microsoft.com/office/officeart/2005/8/quickstyle/simple1" qsCatId="simple" csTypeId="urn:microsoft.com/office/officeart/2005/8/colors/accent1_2" csCatId="accent1" phldr="1"/>
      <dgm:spPr/>
    </dgm:pt>
    <dgm:pt modelId="{41570DCF-26F7-477F-B8FC-C48338B69DF7}">
      <dgm:prSet phldrT="[Texte]" custT="1"/>
      <dgm:spPr>
        <a:solidFill>
          <a:srgbClr val="43BB8D"/>
        </a:solidFill>
      </dgm:spPr>
      <dgm:t>
        <a:bodyPr/>
        <a:lstStyle/>
        <a:p>
          <a:pPr algn="l"/>
          <a:r>
            <a:rPr lang="fr-CA" sz="1400" dirty="0">
              <a:effectLst>
                <a:outerShdw blurRad="50800" dist="38100" dir="2700000" algn="tl" rotWithShape="0">
                  <a:prstClr val="black">
                    <a:alpha val="40000"/>
                  </a:prstClr>
                </a:outerShdw>
              </a:effectLst>
            </a:rPr>
            <a:t>Problématique</a:t>
          </a:r>
          <a:endParaRPr lang="fr-FR" sz="1400" dirty="0">
            <a:effectLst>
              <a:outerShdw blurRad="50800" dist="38100" dir="2700000" algn="tl" rotWithShape="0">
                <a:prstClr val="black">
                  <a:alpha val="40000"/>
                </a:prstClr>
              </a:outerShdw>
            </a:effectLst>
          </a:endParaRPr>
        </a:p>
      </dgm:t>
    </dgm:pt>
    <dgm:pt modelId="{09771EBB-D74C-4E2A-A176-7641AF2B929A}" type="parTrans" cxnId="{A568D8E5-FB29-4B6D-816D-A0C0C19AED1D}">
      <dgm:prSet/>
      <dgm:spPr/>
      <dgm:t>
        <a:bodyPr/>
        <a:lstStyle/>
        <a:p>
          <a:endParaRPr lang="fr-FR" sz="1400"/>
        </a:p>
      </dgm:t>
    </dgm:pt>
    <dgm:pt modelId="{68D4A633-562C-47BC-909D-3780EB72C46E}" type="sibTrans" cxnId="{A568D8E5-FB29-4B6D-816D-A0C0C19AED1D}">
      <dgm:prSet/>
      <dgm:spPr/>
      <dgm:t>
        <a:bodyPr/>
        <a:lstStyle/>
        <a:p>
          <a:endParaRPr lang="fr-FR" sz="1400"/>
        </a:p>
      </dgm:t>
    </dgm:pt>
    <dgm:pt modelId="{F32CE80A-83C4-43B7-A19B-C5C1ECACC6D1}">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Cadre </a:t>
          </a:r>
          <a:r>
            <a:rPr lang="fr-CA" sz="1400" dirty="0" err="1">
              <a:effectLst>
                <a:outerShdw blurRad="50800" dist="38100" dir="2700000" algn="tl" rotWithShape="0">
                  <a:prstClr val="black">
                    <a:alpha val="40000"/>
                  </a:prstClr>
                </a:outerShdw>
              </a:effectLst>
            </a:rPr>
            <a:t>théo</a:t>
          </a:r>
          <a:r>
            <a:rPr lang="fr-CA" sz="1400" dirty="0">
              <a:effectLst>
                <a:outerShdw blurRad="50800" dist="38100" dir="2700000" algn="tl" rotWithShape="0">
                  <a:prstClr val="black">
                    <a:alpha val="40000"/>
                  </a:prstClr>
                </a:outerShdw>
              </a:effectLst>
            </a:rPr>
            <a:t>. </a:t>
          </a:r>
          <a:endParaRPr lang="fr-FR" sz="1400" dirty="0">
            <a:effectLst>
              <a:outerShdw blurRad="50800" dist="38100" dir="2700000" algn="tl" rotWithShape="0">
                <a:prstClr val="black">
                  <a:alpha val="40000"/>
                </a:prstClr>
              </a:outerShdw>
            </a:effectLst>
          </a:endParaRPr>
        </a:p>
      </dgm:t>
    </dgm:pt>
    <dgm:pt modelId="{B5456E74-48A1-4359-AFFE-C3F357B4667A}" type="parTrans" cxnId="{C6D20711-7620-493F-941B-842F2C9EBF97}">
      <dgm:prSet/>
      <dgm:spPr/>
      <dgm:t>
        <a:bodyPr/>
        <a:lstStyle/>
        <a:p>
          <a:endParaRPr lang="fr-FR" sz="1400"/>
        </a:p>
      </dgm:t>
    </dgm:pt>
    <dgm:pt modelId="{DFCC8C31-F4C3-437D-A147-DA688BEE7CAC}" type="sibTrans" cxnId="{C6D20711-7620-493F-941B-842F2C9EBF97}">
      <dgm:prSet/>
      <dgm:spPr/>
      <dgm:t>
        <a:bodyPr/>
        <a:lstStyle/>
        <a:p>
          <a:endParaRPr lang="fr-FR" sz="1400"/>
        </a:p>
      </dgm:t>
    </dgm:pt>
    <dgm:pt modelId="{B3ECFDAD-571C-44CB-B46D-A37981FFE512}">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Méthodologie </a:t>
          </a:r>
          <a:endParaRPr lang="fr-FR" sz="1400" dirty="0">
            <a:effectLst>
              <a:outerShdw blurRad="50800" dist="38100" dir="2700000" algn="tl" rotWithShape="0">
                <a:prstClr val="black">
                  <a:alpha val="40000"/>
                </a:prstClr>
              </a:outerShdw>
            </a:effectLst>
          </a:endParaRPr>
        </a:p>
      </dgm:t>
    </dgm:pt>
    <dgm:pt modelId="{8CC18313-9C97-47E3-B161-187E0F8C9301}" type="parTrans" cxnId="{49DFDE56-226D-46B9-82DC-F72EAA6478ED}">
      <dgm:prSet/>
      <dgm:spPr/>
      <dgm:t>
        <a:bodyPr/>
        <a:lstStyle/>
        <a:p>
          <a:endParaRPr lang="fr-FR" sz="1400"/>
        </a:p>
      </dgm:t>
    </dgm:pt>
    <dgm:pt modelId="{4F3D9D6E-20CA-485E-B3F1-36F3A1A9A048}" type="sibTrans" cxnId="{49DFDE56-226D-46B9-82DC-F72EAA6478ED}">
      <dgm:prSet/>
      <dgm:spPr/>
      <dgm:t>
        <a:bodyPr/>
        <a:lstStyle/>
        <a:p>
          <a:endParaRPr lang="fr-FR" sz="1400"/>
        </a:p>
      </dgm:t>
    </dgm:pt>
    <dgm:pt modelId="{A54A6C44-B9A7-4ADD-9B68-82CAE9359A5A}">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Résultats 1</a:t>
          </a:r>
          <a:endParaRPr lang="fr-FR" sz="1400" dirty="0">
            <a:solidFill>
              <a:schemeClr val="bg1"/>
            </a:solidFill>
            <a:effectLst>
              <a:outerShdw blurRad="50800" dist="38100" dir="2700000" algn="tl" rotWithShape="0">
                <a:prstClr val="black">
                  <a:alpha val="40000"/>
                </a:prstClr>
              </a:outerShdw>
            </a:effectLst>
          </a:endParaRPr>
        </a:p>
      </dgm:t>
    </dgm:pt>
    <dgm:pt modelId="{2C9BC253-DBE2-4B3D-86D6-6A381A0F83BE}" type="parTrans" cxnId="{6208BFC2-E54A-456F-ACBD-97CD20AC4CEB}">
      <dgm:prSet/>
      <dgm:spPr/>
      <dgm:t>
        <a:bodyPr/>
        <a:lstStyle/>
        <a:p>
          <a:endParaRPr lang="fr-FR" sz="1400"/>
        </a:p>
      </dgm:t>
    </dgm:pt>
    <dgm:pt modelId="{BF822D8F-AB6B-4C80-A79E-FE3FF9AA96E5}" type="sibTrans" cxnId="{6208BFC2-E54A-456F-ACBD-97CD20AC4CEB}">
      <dgm:prSet/>
      <dgm:spPr/>
      <dgm:t>
        <a:bodyPr/>
        <a:lstStyle/>
        <a:p>
          <a:endParaRPr lang="fr-FR" sz="1400"/>
        </a:p>
      </dgm:t>
    </dgm:pt>
    <dgm:pt modelId="{8308FD10-58C4-492F-A9C1-590599D59A17}">
      <dgm:prSet phldrT="[Texte]" custT="1"/>
      <dgm:spPr>
        <a:solidFill>
          <a:srgbClr val="43BB8D"/>
        </a:solidFill>
      </dgm:spPr>
      <dgm:t>
        <a:bodyPr/>
        <a:lstStyle/>
        <a:p>
          <a:r>
            <a:rPr lang="fr-CA" sz="1400" dirty="0">
              <a:effectLst>
                <a:outerShdw blurRad="50800" dist="38100" dir="2700000" algn="tl" rotWithShape="0">
                  <a:prstClr val="black">
                    <a:alpha val="40000"/>
                  </a:prstClr>
                </a:outerShdw>
              </a:effectLst>
            </a:rPr>
            <a:t>Discussion</a:t>
          </a:r>
          <a:endParaRPr lang="fr-FR" sz="1400" dirty="0">
            <a:effectLst>
              <a:outerShdw blurRad="50800" dist="38100" dir="2700000" algn="tl" rotWithShape="0">
                <a:prstClr val="black">
                  <a:alpha val="40000"/>
                </a:prstClr>
              </a:outerShdw>
            </a:effectLst>
          </a:endParaRPr>
        </a:p>
      </dgm:t>
    </dgm:pt>
    <dgm:pt modelId="{535A08A3-D222-4028-85A3-261B5B8454E9}" type="parTrans" cxnId="{3CA817D7-D1C3-496B-82CD-D08A47DD69F5}">
      <dgm:prSet/>
      <dgm:spPr/>
      <dgm:t>
        <a:bodyPr/>
        <a:lstStyle/>
        <a:p>
          <a:endParaRPr lang="fr-FR" sz="1400"/>
        </a:p>
      </dgm:t>
    </dgm:pt>
    <dgm:pt modelId="{74304F8F-3567-4B3A-9B2E-4943D1C49E21}" type="sibTrans" cxnId="{3CA817D7-D1C3-496B-82CD-D08A47DD69F5}">
      <dgm:prSet/>
      <dgm:spPr/>
      <dgm:t>
        <a:bodyPr/>
        <a:lstStyle/>
        <a:p>
          <a:endParaRPr lang="fr-FR" sz="1400"/>
        </a:p>
      </dgm:t>
    </dgm:pt>
    <dgm:pt modelId="{35F6F9CC-F590-48D9-89F6-B568DC33C1BF}">
      <dgm:prSet phldrT="[Texte]" custT="1"/>
      <dgm:spPr>
        <a:solidFill>
          <a:srgbClr val="43BB8D"/>
        </a:solidFill>
      </dgm:spPr>
      <dgm:t>
        <a:bodyPr/>
        <a:lstStyle/>
        <a:p>
          <a:r>
            <a:rPr lang="fr-CA" sz="1400" dirty="0">
              <a:solidFill>
                <a:schemeClr val="bg1"/>
              </a:solidFill>
              <a:effectLst>
                <a:outerShdw blurRad="50800" dist="38100" dir="2700000" algn="tl" rotWithShape="0">
                  <a:prstClr val="black">
                    <a:alpha val="40000"/>
                  </a:prstClr>
                </a:outerShdw>
              </a:effectLst>
            </a:rPr>
            <a:t>Conclusion</a:t>
          </a:r>
          <a:endParaRPr lang="fr-FR" sz="1400" dirty="0">
            <a:solidFill>
              <a:schemeClr val="bg1"/>
            </a:solidFill>
            <a:effectLst>
              <a:outerShdw blurRad="50800" dist="38100" dir="2700000" algn="tl" rotWithShape="0">
                <a:prstClr val="black">
                  <a:alpha val="40000"/>
                </a:prstClr>
              </a:outerShdw>
            </a:effectLst>
          </a:endParaRPr>
        </a:p>
      </dgm:t>
    </dgm:pt>
    <dgm:pt modelId="{9502F5A0-2C46-452E-AE5A-54FE51F146C8}" type="parTrans" cxnId="{3091B672-C873-4B45-ADB1-D5992573BD2D}">
      <dgm:prSet/>
      <dgm:spPr/>
      <dgm:t>
        <a:bodyPr/>
        <a:lstStyle/>
        <a:p>
          <a:endParaRPr lang="fr-FR" sz="1400"/>
        </a:p>
      </dgm:t>
    </dgm:pt>
    <dgm:pt modelId="{9B5C5079-60FA-4A2E-B588-1B39628D13E7}" type="sibTrans" cxnId="{3091B672-C873-4B45-ADB1-D5992573BD2D}">
      <dgm:prSet/>
      <dgm:spPr/>
      <dgm:t>
        <a:bodyPr/>
        <a:lstStyle/>
        <a:p>
          <a:endParaRPr lang="fr-FR" sz="1400"/>
        </a:p>
      </dgm:t>
    </dgm:pt>
    <dgm:pt modelId="{1DCD9977-7CB3-44CF-B40E-E7E45FC99D53}">
      <dgm:prSet phldrT="[Texte]" custT="1"/>
      <dgm:spPr>
        <a:solidFill>
          <a:srgbClr val="43BB8D"/>
        </a:solidFill>
      </dgm:spPr>
      <dgm:t>
        <a:bodyPr/>
        <a:lstStyle/>
        <a:p>
          <a:r>
            <a:rPr lang="fr-FR" sz="1400" dirty="0">
              <a:solidFill>
                <a:schemeClr val="tx1"/>
              </a:solidFill>
              <a:effectLst>
                <a:outerShdw blurRad="50800" dist="38100" dir="2700000" algn="tl" rotWithShape="0">
                  <a:prstClr val="black">
                    <a:alpha val="40000"/>
                  </a:prstClr>
                </a:outerShdw>
              </a:effectLst>
            </a:rPr>
            <a:t>Objectifs</a:t>
          </a:r>
        </a:p>
      </dgm:t>
    </dgm:pt>
    <dgm:pt modelId="{E51FA1CB-0352-4172-A458-257F6947975D}" type="parTrans" cxnId="{04CCC1B4-56AF-436B-A206-354F279D833E}">
      <dgm:prSet/>
      <dgm:spPr/>
      <dgm:t>
        <a:bodyPr/>
        <a:lstStyle/>
        <a:p>
          <a:endParaRPr lang="fr-FR" sz="1400"/>
        </a:p>
      </dgm:t>
    </dgm:pt>
    <dgm:pt modelId="{82D0A775-916B-4846-A37C-975B476E51C9}" type="sibTrans" cxnId="{04CCC1B4-56AF-436B-A206-354F279D833E}">
      <dgm:prSet/>
      <dgm:spPr/>
      <dgm:t>
        <a:bodyPr/>
        <a:lstStyle/>
        <a:p>
          <a:endParaRPr lang="fr-FR" sz="1400"/>
        </a:p>
      </dgm:t>
    </dgm:pt>
    <dgm:pt modelId="{445B6373-8D19-4E09-AAEA-FBF50BDDF288}">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2</a:t>
          </a:r>
        </a:p>
      </dgm:t>
    </dgm:pt>
    <dgm:pt modelId="{4CCD2FD4-06CE-471A-81CF-2851F8C8ACF2}" type="parTrans" cxnId="{22E97615-12A4-44B6-9611-7BC042FB7B78}">
      <dgm:prSet/>
      <dgm:spPr/>
      <dgm:t>
        <a:bodyPr/>
        <a:lstStyle/>
        <a:p>
          <a:endParaRPr lang="fr-FR"/>
        </a:p>
      </dgm:t>
    </dgm:pt>
    <dgm:pt modelId="{FEB1D1D7-264F-418B-AE83-7321B0D98961}" type="sibTrans" cxnId="{22E97615-12A4-44B6-9611-7BC042FB7B78}">
      <dgm:prSet/>
      <dgm:spPr/>
      <dgm:t>
        <a:bodyPr/>
        <a:lstStyle/>
        <a:p>
          <a:endParaRPr lang="fr-FR"/>
        </a:p>
      </dgm:t>
    </dgm:pt>
    <dgm:pt modelId="{C9030362-7095-4986-B1FF-337C5D6F603D}">
      <dgm:prSet phldrT="[Texte]" custT="1"/>
      <dgm:spPr>
        <a:solidFill>
          <a:srgbClr val="43BB8D"/>
        </a:solidFill>
      </dgm:spPr>
      <dgm:t>
        <a:bodyPr/>
        <a:lstStyle/>
        <a:p>
          <a:r>
            <a:rPr lang="fr-FR" sz="1400" u="none" dirty="0">
              <a:solidFill>
                <a:schemeClr val="bg1"/>
              </a:solidFill>
              <a:effectLst>
                <a:outerShdw blurRad="50800" dist="38100" dir="2700000" algn="tl" rotWithShape="0">
                  <a:prstClr val="black">
                    <a:alpha val="40000"/>
                  </a:prstClr>
                </a:outerShdw>
              </a:effectLst>
            </a:rPr>
            <a:t>Résultats 3</a:t>
          </a:r>
        </a:p>
      </dgm:t>
    </dgm:pt>
    <dgm:pt modelId="{37AB6660-F9D8-4F44-928C-CEB2C6C53F67}" type="parTrans" cxnId="{534C5183-4A26-41CD-ACC7-3C931263CF5D}">
      <dgm:prSet/>
      <dgm:spPr/>
      <dgm:t>
        <a:bodyPr/>
        <a:lstStyle/>
        <a:p>
          <a:endParaRPr lang="fr-FR"/>
        </a:p>
      </dgm:t>
    </dgm:pt>
    <dgm:pt modelId="{949DEC59-BBA8-46B1-907D-3D6EB7CFFB09}" type="sibTrans" cxnId="{534C5183-4A26-41CD-ACC7-3C931263CF5D}">
      <dgm:prSet/>
      <dgm:spPr/>
      <dgm:t>
        <a:bodyPr/>
        <a:lstStyle/>
        <a:p>
          <a:endParaRPr lang="fr-FR"/>
        </a:p>
      </dgm:t>
    </dgm:pt>
    <dgm:pt modelId="{F12C3528-1C16-4430-8546-1D32F0EFA8FB}">
      <dgm:prSet phldrT="[Texte]" custT="1"/>
      <dgm:spPr>
        <a:solidFill>
          <a:srgbClr val="43BB8D"/>
        </a:solidFill>
      </dgm:spPr>
      <dgm:t>
        <a:bodyPr/>
        <a:lstStyle/>
        <a:p>
          <a:r>
            <a:rPr lang="fr-FR" sz="1400" dirty="0">
              <a:solidFill>
                <a:schemeClr val="bg1"/>
              </a:solidFill>
              <a:effectLst>
                <a:outerShdw blurRad="50800" dist="38100" dir="2700000" algn="tl" rotWithShape="0">
                  <a:prstClr val="black">
                    <a:alpha val="40000"/>
                  </a:prstClr>
                </a:outerShdw>
              </a:effectLst>
            </a:rPr>
            <a:t>Résultats 4</a:t>
          </a:r>
        </a:p>
      </dgm:t>
    </dgm:pt>
    <dgm:pt modelId="{B8B7BA42-FF5D-425B-88AB-D06CC431D2D8}" type="parTrans" cxnId="{D32A9905-B4DB-4700-A2E9-D1E327B0B441}">
      <dgm:prSet/>
      <dgm:spPr/>
      <dgm:t>
        <a:bodyPr/>
        <a:lstStyle/>
        <a:p>
          <a:endParaRPr lang="fr-FR"/>
        </a:p>
      </dgm:t>
    </dgm:pt>
    <dgm:pt modelId="{BF9457AA-8448-4052-A5FC-34C05087E538}" type="sibTrans" cxnId="{D32A9905-B4DB-4700-A2E9-D1E327B0B441}">
      <dgm:prSet/>
      <dgm:spPr/>
      <dgm:t>
        <a:bodyPr/>
        <a:lstStyle/>
        <a:p>
          <a:endParaRPr lang="fr-FR"/>
        </a:p>
      </dgm:t>
    </dgm:pt>
    <dgm:pt modelId="{5594A1E4-4CC7-491A-B3EF-C602902A585A}" type="pres">
      <dgm:prSet presAssocID="{7BC941D2-9B4C-4CC6-AEC2-E2B7B9863C5F}" presName="Name0" presStyleCnt="0">
        <dgm:presLayoutVars>
          <dgm:dir/>
          <dgm:resizeHandles val="exact"/>
        </dgm:presLayoutVars>
      </dgm:prSet>
      <dgm:spPr/>
    </dgm:pt>
    <dgm:pt modelId="{695DECB5-07F4-4D3A-9FD7-E7C3A483DAC7}" type="pres">
      <dgm:prSet presAssocID="{41570DCF-26F7-477F-B8FC-C48338B69DF7}" presName="parTxOnly" presStyleLbl="node1" presStyleIdx="0" presStyleCnt="10">
        <dgm:presLayoutVars>
          <dgm:bulletEnabled val="1"/>
        </dgm:presLayoutVars>
      </dgm:prSet>
      <dgm:spPr/>
      <dgm:t>
        <a:bodyPr/>
        <a:lstStyle/>
        <a:p>
          <a:endParaRPr lang="fr-CA"/>
        </a:p>
      </dgm:t>
    </dgm:pt>
    <dgm:pt modelId="{85651338-18E6-4ECF-B344-9200EAA94EC5}" type="pres">
      <dgm:prSet presAssocID="{68D4A633-562C-47BC-909D-3780EB72C46E}" presName="parSpace" presStyleCnt="0"/>
      <dgm:spPr/>
    </dgm:pt>
    <dgm:pt modelId="{C9F83B2A-3826-498F-949F-15E8643FD110}" type="pres">
      <dgm:prSet presAssocID="{1DCD9977-7CB3-44CF-B40E-E7E45FC99D53}" presName="parTxOnly" presStyleLbl="node1" presStyleIdx="1" presStyleCnt="10">
        <dgm:presLayoutVars>
          <dgm:bulletEnabled val="1"/>
        </dgm:presLayoutVars>
      </dgm:prSet>
      <dgm:spPr/>
      <dgm:t>
        <a:bodyPr/>
        <a:lstStyle/>
        <a:p>
          <a:endParaRPr lang="fr-CA"/>
        </a:p>
      </dgm:t>
    </dgm:pt>
    <dgm:pt modelId="{8124F9F4-FA46-46F1-816A-E6D7CACFD69D}" type="pres">
      <dgm:prSet presAssocID="{82D0A775-916B-4846-A37C-975B476E51C9}" presName="parSpace" presStyleCnt="0"/>
      <dgm:spPr/>
    </dgm:pt>
    <dgm:pt modelId="{F7DAD502-548F-491A-A729-A7A799C0BE7A}" type="pres">
      <dgm:prSet presAssocID="{F32CE80A-83C4-43B7-A19B-C5C1ECACC6D1}" presName="parTxOnly" presStyleLbl="node1" presStyleIdx="2" presStyleCnt="10">
        <dgm:presLayoutVars>
          <dgm:bulletEnabled val="1"/>
        </dgm:presLayoutVars>
      </dgm:prSet>
      <dgm:spPr/>
      <dgm:t>
        <a:bodyPr/>
        <a:lstStyle/>
        <a:p>
          <a:endParaRPr lang="fr-CA"/>
        </a:p>
      </dgm:t>
    </dgm:pt>
    <dgm:pt modelId="{F559CD3B-136E-4177-A9F7-E9BDA410075D}" type="pres">
      <dgm:prSet presAssocID="{DFCC8C31-F4C3-437D-A147-DA688BEE7CAC}" presName="parSpace" presStyleCnt="0"/>
      <dgm:spPr/>
    </dgm:pt>
    <dgm:pt modelId="{B622A906-9C5F-44BB-BB74-9EAC0BDC34C7}" type="pres">
      <dgm:prSet presAssocID="{B3ECFDAD-571C-44CB-B46D-A37981FFE512}" presName="parTxOnly" presStyleLbl="node1" presStyleIdx="3" presStyleCnt="10">
        <dgm:presLayoutVars>
          <dgm:bulletEnabled val="1"/>
        </dgm:presLayoutVars>
      </dgm:prSet>
      <dgm:spPr/>
      <dgm:t>
        <a:bodyPr/>
        <a:lstStyle/>
        <a:p>
          <a:endParaRPr lang="fr-CA"/>
        </a:p>
      </dgm:t>
    </dgm:pt>
    <dgm:pt modelId="{FA251F83-E2D3-49A7-A26B-67A854F3C8AD}" type="pres">
      <dgm:prSet presAssocID="{4F3D9D6E-20CA-485E-B3F1-36F3A1A9A048}" presName="parSpace" presStyleCnt="0"/>
      <dgm:spPr/>
    </dgm:pt>
    <dgm:pt modelId="{89A55269-CD0F-4EED-900F-830F4DAB0130}" type="pres">
      <dgm:prSet presAssocID="{A54A6C44-B9A7-4ADD-9B68-82CAE9359A5A}" presName="parTxOnly" presStyleLbl="node1" presStyleIdx="4" presStyleCnt="10">
        <dgm:presLayoutVars>
          <dgm:bulletEnabled val="1"/>
        </dgm:presLayoutVars>
      </dgm:prSet>
      <dgm:spPr/>
      <dgm:t>
        <a:bodyPr/>
        <a:lstStyle/>
        <a:p>
          <a:endParaRPr lang="fr-CA"/>
        </a:p>
      </dgm:t>
    </dgm:pt>
    <dgm:pt modelId="{00EEB3F1-170C-4128-AC4E-2325D7EA9A68}" type="pres">
      <dgm:prSet presAssocID="{BF822D8F-AB6B-4C80-A79E-FE3FF9AA96E5}" presName="parSpace" presStyleCnt="0"/>
      <dgm:spPr/>
    </dgm:pt>
    <dgm:pt modelId="{0BAFB747-4CCB-4A79-B608-11FE80EBDE53}" type="pres">
      <dgm:prSet presAssocID="{445B6373-8D19-4E09-AAEA-FBF50BDDF288}" presName="parTxOnly" presStyleLbl="node1" presStyleIdx="5" presStyleCnt="10">
        <dgm:presLayoutVars>
          <dgm:bulletEnabled val="1"/>
        </dgm:presLayoutVars>
      </dgm:prSet>
      <dgm:spPr/>
      <dgm:t>
        <a:bodyPr/>
        <a:lstStyle/>
        <a:p>
          <a:endParaRPr lang="fr-CA"/>
        </a:p>
      </dgm:t>
    </dgm:pt>
    <dgm:pt modelId="{C2F6F441-FDCC-4B31-B768-2A0C636AC0E5}" type="pres">
      <dgm:prSet presAssocID="{FEB1D1D7-264F-418B-AE83-7321B0D98961}" presName="parSpace" presStyleCnt="0"/>
      <dgm:spPr/>
    </dgm:pt>
    <dgm:pt modelId="{44DD9B4E-E533-4F22-ADC9-DDC8D6C5477D}" type="pres">
      <dgm:prSet presAssocID="{C9030362-7095-4986-B1FF-337C5D6F603D}" presName="parTxOnly" presStyleLbl="node1" presStyleIdx="6" presStyleCnt="10">
        <dgm:presLayoutVars>
          <dgm:bulletEnabled val="1"/>
        </dgm:presLayoutVars>
      </dgm:prSet>
      <dgm:spPr/>
      <dgm:t>
        <a:bodyPr/>
        <a:lstStyle/>
        <a:p>
          <a:endParaRPr lang="fr-CA"/>
        </a:p>
      </dgm:t>
    </dgm:pt>
    <dgm:pt modelId="{72147F7E-627C-4E19-98F4-5C09FA42094A}" type="pres">
      <dgm:prSet presAssocID="{949DEC59-BBA8-46B1-907D-3D6EB7CFFB09}" presName="parSpace" presStyleCnt="0"/>
      <dgm:spPr/>
    </dgm:pt>
    <dgm:pt modelId="{AF0A1853-9A00-46EA-B5B5-16A358D2964F}" type="pres">
      <dgm:prSet presAssocID="{F12C3528-1C16-4430-8546-1D32F0EFA8FB}" presName="parTxOnly" presStyleLbl="node1" presStyleIdx="7" presStyleCnt="10">
        <dgm:presLayoutVars>
          <dgm:bulletEnabled val="1"/>
        </dgm:presLayoutVars>
      </dgm:prSet>
      <dgm:spPr/>
      <dgm:t>
        <a:bodyPr/>
        <a:lstStyle/>
        <a:p>
          <a:endParaRPr lang="fr-CA"/>
        </a:p>
      </dgm:t>
    </dgm:pt>
    <dgm:pt modelId="{B5A5DAD4-5C8D-4AC1-90B5-B246C5713273}" type="pres">
      <dgm:prSet presAssocID="{BF9457AA-8448-4052-A5FC-34C05087E538}" presName="parSpace" presStyleCnt="0"/>
      <dgm:spPr/>
    </dgm:pt>
    <dgm:pt modelId="{B38B6A1D-F1EE-44FA-B17D-0EF6C7B1BFF7}" type="pres">
      <dgm:prSet presAssocID="{8308FD10-58C4-492F-A9C1-590599D59A17}" presName="parTxOnly" presStyleLbl="node1" presStyleIdx="8" presStyleCnt="10">
        <dgm:presLayoutVars>
          <dgm:bulletEnabled val="1"/>
        </dgm:presLayoutVars>
      </dgm:prSet>
      <dgm:spPr/>
      <dgm:t>
        <a:bodyPr/>
        <a:lstStyle/>
        <a:p>
          <a:endParaRPr lang="fr-CA"/>
        </a:p>
      </dgm:t>
    </dgm:pt>
    <dgm:pt modelId="{2B58F2B6-88D6-4AF4-9000-0DCFE88E7F90}" type="pres">
      <dgm:prSet presAssocID="{74304F8F-3567-4B3A-9B2E-4943D1C49E21}" presName="parSpace" presStyleCnt="0"/>
      <dgm:spPr/>
    </dgm:pt>
    <dgm:pt modelId="{61EAA2E8-25F6-467F-AA31-9C9807A23D23}" type="pres">
      <dgm:prSet presAssocID="{35F6F9CC-F590-48D9-89F6-B568DC33C1BF}" presName="parTxOnly" presStyleLbl="node1" presStyleIdx="9" presStyleCnt="10">
        <dgm:presLayoutVars>
          <dgm:bulletEnabled val="1"/>
        </dgm:presLayoutVars>
      </dgm:prSet>
      <dgm:spPr/>
      <dgm:t>
        <a:bodyPr/>
        <a:lstStyle/>
        <a:p>
          <a:endParaRPr lang="fr-CA"/>
        </a:p>
      </dgm:t>
    </dgm:pt>
  </dgm:ptLst>
  <dgm:cxnLst>
    <dgm:cxn modelId="{6208BFC2-E54A-456F-ACBD-97CD20AC4CEB}" srcId="{7BC941D2-9B4C-4CC6-AEC2-E2B7B9863C5F}" destId="{A54A6C44-B9A7-4ADD-9B68-82CAE9359A5A}" srcOrd="4" destOrd="0" parTransId="{2C9BC253-DBE2-4B3D-86D6-6A381A0F83BE}" sibTransId="{BF822D8F-AB6B-4C80-A79E-FE3FF9AA96E5}"/>
    <dgm:cxn modelId="{A568D8E5-FB29-4B6D-816D-A0C0C19AED1D}" srcId="{7BC941D2-9B4C-4CC6-AEC2-E2B7B9863C5F}" destId="{41570DCF-26F7-477F-B8FC-C48338B69DF7}" srcOrd="0" destOrd="0" parTransId="{09771EBB-D74C-4E2A-A176-7641AF2B929A}" sibTransId="{68D4A633-562C-47BC-909D-3780EB72C46E}"/>
    <dgm:cxn modelId="{FDB066CB-7F9D-49F2-910A-734D0646B629}" type="presOf" srcId="{41570DCF-26F7-477F-B8FC-C48338B69DF7}" destId="{695DECB5-07F4-4D3A-9FD7-E7C3A483DAC7}" srcOrd="0" destOrd="0" presId="urn:microsoft.com/office/officeart/2005/8/layout/hChevron3"/>
    <dgm:cxn modelId="{22E97615-12A4-44B6-9611-7BC042FB7B78}" srcId="{7BC941D2-9B4C-4CC6-AEC2-E2B7B9863C5F}" destId="{445B6373-8D19-4E09-AAEA-FBF50BDDF288}" srcOrd="5" destOrd="0" parTransId="{4CCD2FD4-06CE-471A-81CF-2851F8C8ACF2}" sibTransId="{FEB1D1D7-264F-418B-AE83-7321B0D98961}"/>
    <dgm:cxn modelId="{3CA817D7-D1C3-496B-82CD-D08A47DD69F5}" srcId="{7BC941D2-9B4C-4CC6-AEC2-E2B7B9863C5F}" destId="{8308FD10-58C4-492F-A9C1-590599D59A17}" srcOrd="8" destOrd="0" parTransId="{535A08A3-D222-4028-85A3-261B5B8454E9}" sibTransId="{74304F8F-3567-4B3A-9B2E-4943D1C49E21}"/>
    <dgm:cxn modelId="{04CCC1B4-56AF-436B-A206-354F279D833E}" srcId="{7BC941D2-9B4C-4CC6-AEC2-E2B7B9863C5F}" destId="{1DCD9977-7CB3-44CF-B40E-E7E45FC99D53}" srcOrd="1" destOrd="0" parTransId="{E51FA1CB-0352-4172-A458-257F6947975D}" sibTransId="{82D0A775-916B-4846-A37C-975B476E51C9}"/>
    <dgm:cxn modelId="{89A85664-0569-4479-B9A9-184A37DCED77}" type="presOf" srcId="{445B6373-8D19-4E09-AAEA-FBF50BDDF288}" destId="{0BAFB747-4CCB-4A79-B608-11FE80EBDE53}" srcOrd="0" destOrd="0" presId="urn:microsoft.com/office/officeart/2005/8/layout/hChevron3"/>
    <dgm:cxn modelId="{2411BB0D-22A2-4EC5-AD9E-A293D3CEE8D4}" type="presOf" srcId="{A54A6C44-B9A7-4ADD-9B68-82CAE9359A5A}" destId="{89A55269-CD0F-4EED-900F-830F4DAB0130}" srcOrd="0" destOrd="0" presId="urn:microsoft.com/office/officeart/2005/8/layout/hChevron3"/>
    <dgm:cxn modelId="{6F61A3CE-FC08-40FF-84DD-8CC0134BF166}" type="presOf" srcId="{7BC941D2-9B4C-4CC6-AEC2-E2B7B9863C5F}" destId="{5594A1E4-4CC7-491A-B3EF-C602902A585A}" srcOrd="0" destOrd="0" presId="urn:microsoft.com/office/officeart/2005/8/layout/hChevron3"/>
    <dgm:cxn modelId="{D32A9905-B4DB-4700-A2E9-D1E327B0B441}" srcId="{7BC941D2-9B4C-4CC6-AEC2-E2B7B9863C5F}" destId="{F12C3528-1C16-4430-8546-1D32F0EFA8FB}" srcOrd="7" destOrd="0" parTransId="{B8B7BA42-FF5D-425B-88AB-D06CC431D2D8}" sibTransId="{BF9457AA-8448-4052-A5FC-34C05087E538}"/>
    <dgm:cxn modelId="{011E34EB-C28A-4549-A59A-5D9F0CABBF17}" type="presOf" srcId="{8308FD10-58C4-492F-A9C1-590599D59A17}" destId="{B38B6A1D-F1EE-44FA-B17D-0EF6C7B1BFF7}" srcOrd="0" destOrd="0" presId="urn:microsoft.com/office/officeart/2005/8/layout/hChevron3"/>
    <dgm:cxn modelId="{3091B672-C873-4B45-ADB1-D5992573BD2D}" srcId="{7BC941D2-9B4C-4CC6-AEC2-E2B7B9863C5F}" destId="{35F6F9CC-F590-48D9-89F6-B568DC33C1BF}" srcOrd="9" destOrd="0" parTransId="{9502F5A0-2C46-452E-AE5A-54FE51F146C8}" sibTransId="{9B5C5079-60FA-4A2E-B588-1B39628D13E7}"/>
    <dgm:cxn modelId="{E6385B44-57BD-48C8-AA9A-6838ADCCFC11}" type="presOf" srcId="{F32CE80A-83C4-43B7-A19B-C5C1ECACC6D1}" destId="{F7DAD502-548F-491A-A729-A7A799C0BE7A}" srcOrd="0" destOrd="0" presId="urn:microsoft.com/office/officeart/2005/8/layout/hChevron3"/>
    <dgm:cxn modelId="{C6D20711-7620-493F-941B-842F2C9EBF97}" srcId="{7BC941D2-9B4C-4CC6-AEC2-E2B7B9863C5F}" destId="{F32CE80A-83C4-43B7-A19B-C5C1ECACC6D1}" srcOrd="2" destOrd="0" parTransId="{B5456E74-48A1-4359-AFFE-C3F357B4667A}" sibTransId="{DFCC8C31-F4C3-437D-A147-DA688BEE7CAC}"/>
    <dgm:cxn modelId="{7BB4715E-303A-42F4-AE3F-23C8ED5F34C0}" type="presOf" srcId="{C9030362-7095-4986-B1FF-337C5D6F603D}" destId="{44DD9B4E-E533-4F22-ADC9-DDC8D6C5477D}" srcOrd="0" destOrd="0" presId="urn:microsoft.com/office/officeart/2005/8/layout/hChevron3"/>
    <dgm:cxn modelId="{F9605A93-F3F0-46A1-891A-6577674B4F17}" type="presOf" srcId="{1DCD9977-7CB3-44CF-B40E-E7E45FC99D53}" destId="{C9F83B2A-3826-498F-949F-15E8643FD110}" srcOrd="0" destOrd="0" presId="urn:microsoft.com/office/officeart/2005/8/layout/hChevron3"/>
    <dgm:cxn modelId="{49DFDE56-226D-46B9-82DC-F72EAA6478ED}" srcId="{7BC941D2-9B4C-4CC6-AEC2-E2B7B9863C5F}" destId="{B3ECFDAD-571C-44CB-B46D-A37981FFE512}" srcOrd="3" destOrd="0" parTransId="{8CC18313-9C97-47E3-B161-187E0F8C9301}" sibTransId="{4F3D9D6E-20CA-485E-B3F1-36F3A1A9A048}"/>
    <dgm:cxn modelId="{534C5183-4A26-41CD-ACC7-3C931263CF5D}" srcId="{7BC941D2-9B4C-4CC6-AEC2-E2B7B9863C5F}" destId="{C9030362-7095-4986-B1FF-337C5D6F603D}" srcOrd="6" destOrd="0" parTransId="{37AB6660-F9D8-4F44-928C-CEB2C6C53F67}" sibTransId="{949DEC59-BBA8-46B1-907D-3D6EB7CFFB09}"/>
    <dgm:cxn modelId="{6B3D38CC-BC76-4DFB-A0BE-6C92067E3586}" type="presOf" srcId="{35F6F9CC-F590-48D9-89F6-B568DC33C1BF}" destId="{61EAA2E8-25F6-467F-AA31-9C9807A23D23}" srcOrd="0" destOrd="0" presId="urn:microsoft.com/office/officeart/2005/8/layout/hChevron3"/>
    <dgm:cxn modelId="{EB85F140-841F-41B3-A1DA-E9A6FCA5A379}" type="presOf" srcId="{B3ECFDAD-571C-44CB-B46D-A37981FFE512}" destId="{B622A906-9C5F-44BB-BB74-9EAC0BDC34C7}" srcOrd="0" destOrd="0" presId="urn:microsoft.com/office/officeart/2005/8/layout/hChevron3"/>
    <dgm:cxn modelId="{AEEEFE82-E6E2-4E0B-B135-1954B8A96DB6}" type="presOf" srcId="{F12C3528-1C16-4430-8546-1D32F0EFA8FB}" destId="{AF0A1853-9A00-46EA-B5B5-16A358D2964F}" srcOrd="0" destOrd="0" presId="urn:microsoft.com/office/officeart/2005/8/layout/hChevron3"/>
    <dgm:cxn modelId="{A51147EF-D96F-4D2D-84BB-2BB76187FB78}" type="presParOf" srcId="{5594A1E4-4CC7-491A-B3EF-C602902A585A}" destId="{695DECB5-07F4-4D3A-9FD7-E7C3A483DAC7}" srcOrd="0" destOrd="0" presId="urn:microsoft.com/office/officeart/2005/8/layout/hChevron3"/>
    <dgm:cxn modelId="{CE90FB2A-37D7-40CD-BA0D-3C6F86C7A973}" type="presParOf" srcId="{5594A1E4-4CC7-491A-B3EF-C602902A585A}" destId="{85651338-18E6-4ECF-B344-9200EAA94EC5}" srcOrd="1" destOrd="0" presId="urn:microsoft.com/office/officeart/2005/8/layout/hChevron3"/>
    <dgm:cxn modelId="{B896D035-0889-4903-9B06-49D87FA2C259}" type="presParOf" srcId="{5594A1E4-4CC7-491A-B3EF-C602902A585A}" destId="{C9F83B2A-3826-498F-949F-15E8643FD110}" srcOrd="2" destOrd="0" presId="urn:microsoft.com/office/officeart/2005/8/layout/hChevron3"/>
    <dgm:cxn modelId="{FB36FCD8-D364-424E-A59C-175853D023CC}" type="presParOf" srcId="{5594A1E4-4CC7-491A-B3EF-C602902A585A}" destId="{8124F9F4-FA46-46F1-816A-E6D7CACFD69D}" srcOrd="3" destOrd="0" presId="urn:microsoft.com/office/officeart/2005/8/layout/hChevron3"/>
    <dgm:cxn modelId="{2A924B0A-A7E4-411B-87FB-0416AD869FB6}" type="presParOf" srcId="{5594A1E4-4CC7-491A-B3EF-C602902A585A}" destId="{F7DAD502-548F-491A-A729-A7A799C0BE7A}" srcOrd="4" destOrd="0" presId="urn:microsoft.com/office/officeart/2005/8/layout/hChevron3"/>
    <dgm:cxn modelId="{C7D6B4E0-5D0C-408C-A447-9778775AC909}" type="presParOf" srcId="{5594A1E4-4CC7-491A-B3EF-C602902A585A}" destId="{F559CD3B-136E-4177-A9F7-E9BDA410075D}" srcOrd="5" destOrd="0" presId="urn:microsoft.com/office/officeart/2005/8/layout/hChevron3"/>
    <dgm:cxn modelId="{57B3432F-3C82-4CB4-80D3-82B02BD51BC0}" type="presParOf" srcId="{5594A1E4-4CC7-491A-B3EF-C602902A585A}" destId="{B622A906-9C5F-44BB-BB74-9EAC0BDC34C7}" srcOrd="6" destOrd="0" presId="urn:microsoft.com/office/officeart/2005/8/layout/hChevron3"/>
    <dgm:cxn modelId="{CD957F73-70BD-4952-8F45-9E2A4F4D14A9}" type="presParOf" srcId="{5594A1E4-4CC7-491A-B3EF-C602902A585A}" destId="{FA251F83-E2D3-49A7-A26B-67A854F3C8AD}" srcOrd="7" destOrd="0" presId="urn:microsoft.com/office/officeart/2005/8/layout/hChevron3"/>
    <dgm:cxn modelId="{96100A59-C42F-4DC4-A4C5-7090336093AC}" type="presParOf" srcId="{5594A1E4-4CC7-491A-B3EF-C602902A585A}" destId="{89A55269-CD0F-4EED-900F-830F4DAB0130}" srcOrd="8" destOrd="0" presId="urn:microsoft.com/office/officeart/2005/8/layout/hChevron3"/>
    <dgm:cxn modelId="{B61B907B-DB44-45EE-80A1-E07206930E06}" type="presParOf" srcId="{5594A1E4-4CC7-491A-B3EF-C602902A585A}" destId="{00EEB3F1-170C-4128-AC4E-2325D7EA9A68}" srcOrd="9" destOrd="0" presId="urn:microsoft.com/office/officeart/2005/8/layout/hChevron3"/>
    <dgm:cxn modelId="{6E8FF935-B437-4781-8BD2-EE01E597EF81}" type="presParOf" srcId="{5594A1E4-4CC7-491A-B3EF-C602902A585A}" destId="{0BAFB747-4CCB-4A79-B608-11FE80EBDE53}" srcOrd="10" destOrd="0" presId="urn:microsoft.com/office/officeart/2005/8/layout/hChevron3"/>
    <dgm:cxn modelId="{35007D51-46DF-4409-A09D-C6A7434038F9}" type="presParOf" srcId="{5594A1E4-4CC7-491A-B3EF-C602902A585A}" destId="{C2F6F441-FDCC-4B31-B768-2A0C636AC0E5}" srcOrd="11" destOrd="0" presId="urn:microsoft.com/office/officeart/2005/8/layout/hChevron3"/>
    <dgm:cxn modelId="{2FDCD2FB-E3E4-43D5-9C6C-E09F84CB9FAB}" type="presParOf" srcId="{5594A1E4-4CC7-491A-B3EF-C602902A585A}" destId="{44DD9B4E-E533-4F22-ADC9-DDC8D6C5477D}" srcOrd="12" destOrd="0" presId="urn:microsoft.com/office/officeart/2005/8/layout/hChevron3"/>
    <dgm:cxn modelId="{C59B0BBB-602A-4A51-9CBB-65DB6D0B71B1}" type="presParOf" srcId="{5594A1E4-4CC7-491A-B3EF-C602902A585A}" destId="{72147F7E-627C-4E19-98F4-5C09FA42094A}" srcOrd="13" destOrd="0" presId="urn:microsoft.com/office/officeart/2005/8/layout/hChevron3"/>
    <dgm:cxn modelId="{D72CFFD8-47D3-4C33-84F6-437BC5176129}" type="presParOf" srcId="{5594A1E4-4CC7-491A-B3EF-C602902A585A}" destId="{AF0A1853-9A00-46EA-B5B5-16A358D2964F}" srcOrd="14" destOrd="0" presId="urn:microsoft.com/office/officeart/2005/8/layout/hChevron3"/>
    <dgm:cxn modelId="{8A0EB76C-B4AA-4895-83F2-E8FD4A214105}" type="presParOf" srcId="{5594A1E4-4CC7-491A-B3EF-C602902A585A}" destId="{B5A5DAD4-5C8D-4AC1-90B5-B246C5713273}" srcOrd="15" destOrd="0" presId="urn:microsoft.com/office/officeart/2005/8/layout/hChevron3"/>
    <dgm:cxn modelId="{03BA3096-F854-45E8-A536-0C0A7140F0A7}" type="presParOf" srcId="{5594A1E4-4CC7-491A-B3EF-C602902A585A}" destId="{B38B6A1D-F1EE-44FA-B17D-0EF6C7B1BFF7}" srcOrd="16" destOrd="0" presId="urn:microsoft.com/office/officeart/2005/8/layout/hChevron3"/>
    <dgm:cxn modelId="{91D34D06-2E79-4107-A82E-441BA679F746}" type="presParOf" srcId="{5594A1E4-4CC7-491A-B3EF-C602902A585A}" destId="{2B58F2B6-88D6-4AF4-9000-0DCFE88E7F90}" srcOrd="17" destOrd="0" presId="urn:microsoft.com/office/officeart/2005/8/layout/hChevron3"/>
    <dgm:cxn modelId="{18663E45-DA35-4B07-8366-1EF215CD7170}" type="presParOf" srcId="{5594A1E4-4CC7-491A-B3EF-C602902A585A}" destId="{61EAA2E8-25F6-467F-AA31-9C9807A23D23}" srcOrd="18" destOrd="0" presId="urn:microsoft.com/office/officeart/2005/8/layout/hChevron3"/>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572E9A5-9747-4236-8560-CFF9609A0323}" type="datetimeFigureOut">
              <a:rPr lang="fr-CA" smtClean="0"/>
              <a:pPr/>
              <a:t>2017-12-19</a:t>
            </a:fld>
            <a:endParaRPr lang="fr-CA"/>
          </a:p>
        </p:txBody>
      </p:sp>
      <p:sp>
        <p:nvSpPr>
          <p:cNvPr id="4" name="Espace réservé du pied de page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7BB9B9A-FBA8-410D-8432-1E5FC17C9CDF}" type="slidenum">
              <a:rPr lang="fr-CA" smtClean="0"/>
              <a:pPr/>
              <a:t>‹N°›</a:t>
            </a:fld>
            <a:endParaRPr lang="fr-CA"/>
          </a:p>
        </p:txBody>
      </p:sp>
    </p:spTree>
    <p:extLst>
      <p:ext uri="{BB962C8B-B14F-4D97-AF65-F5344CB8AC3E}">
        <p14:creationId xmlns:p14="http://schemas.microsoft.com/office/powerpoint/2010/main" val="8573928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1949CF6-A700-4805-A6D6-234E543EBCA9}" type="datetimeFigureOut">
              <a:rPr lang="fr-CA" smtClean="0"/>
              <a:pPr/>
              <a:t>2017-12-19</a:t>
            </a:fld>
            <a:endParaRPr lang="fr-CA"/>
          </a:p>
        </p:txBody>
      </p:sp>
      <p:sp>
        <p:nvSpPr>
          <p:cNvPr id="4" name="Espace réservé de l'image des diapositives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fr-CA"/>
          </a:p>
        </p:txBody>
      </p:sp>
      <p:sp>
        <p:nvSpPr>
          <p:cNvPr id="5" name="Espace réservé des commentair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99EF3B8-C010-4880-98F6-3110FF1EFC4F}" type="slidenum">
              <a:rPr lang="fr-CA" smtClean="0"/>
              <a:pPr/>
              <a:t>‹N°›</a:t>
            </a:fld>
            <a:endParaRPr lang="fr-CA"/>
          </a:p>
        </p:txBody>
      </p:sp>
    </p:spTree>
    <p:extLst>
      <p:ext uri="{BB962C8B-B14F-4D97-AF65-F5344CB8AC3E}">
        <p14:creationId xmlns:p14="http://schemas.microsoft.com/office/powerpoint/2010/main" val="26313438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L’attachement à la nature par la pratique</a:t>
            </a:r>
          </a:p>
          <a:p>
            <a:r>
              <a:rPr lang="fr-CA" dirty="0"/>
              <a:t>Apprivoiser les parcs urbains</a:t>
            </a:r>
          </a:p>
          <a:p>
            <a:r>
              <a:rPr lang="fr-CA" dirty="0"/>
              <a:t>Apprivoiser la nature en ville</a:t>
            </a:r>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1</a:t>
            </a:fld>
            <a:endParaRPr lang="fr-CA"/>
          </a:p>
        </p:txBody>
      </p:sp>
    </p:spTree>
    <p:extLst>
      <p:ext uri="{BB962C8B-B14F-4D97-AF65-F5344CB8AC3E}">
        <p14:creationId xmlns:p14="http://schemas.microsoft.com/office/powerpoint/2010/main" val="4209930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Objectif</a:t>
            </a:r>
            <a:r>
              <a:rPr lang="fr-CA" baseline="0" dirty="0"/>
              <a:t> 1 groupe de discussion et observation pour lister les activités</a:t>
            </a:r>
          </a:p>
          <a:p>
            <a:r>
              <a:rPr lang="fr-CA" baseline="0" dirty="0" err="1"/>
              <a:t>Objetifs</a:t>
            </a:r>
            <a:r>
              <a:rPr lang="fr-CA" baseline="0" dirty="0"/>
              <a:t> 2 : les 3 pour relever des indices de développement </a:t>
            </a:r>
            <a:endParaRPr lang="fr-CA" dirty="0"/>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13</a:t>
            </a:fld>
            <a:endParaRPr lang="fr-CA"/>
          </a:p>
        </p:txBody>
      </p:sp>
    </p:spTree>
    <p:extLst>
      <p:ext uri="{BB962C8B-B14F-4D97-AF65-F5344CB8AC3E}">
        <p14:creationId xmlns:p14="http://schemas.microsoft.com/office/powerpoint/2010/main" val="3514234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fr-CA" dirty="0"/>
              <a:t>Identifier des approches, stratégies, et démarches à adopter en vue de favoriser les liens entre les enfants et l’environnement (1 littérature, 2 expérience des amis)</a:t>
            </a:r>
          </a:p>
          <a:p>
            <a:pPr defTabSz="931774">
              <a:defRPr/>
            </a:pPr>
            <a:r>
              <a:rPr lang="fr-CA" dirty="0"/>
              <a:t>Mettre en lumière des indices des apports positifs de l’activité</a:t>
            </a:r>
          </a:p>
          <a:p>
            <a:endParaRPr lang="fr-CA" dirty="0"/>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14</a:t>
            </a:fld>
            <a:endParaRPr lang="fr-CA"/>
          </a:p>
        </p:txBody>
      </p:sp>
    </p:spTree>
    <p:extLst>
      <p:ext uri="{BB962C8B-B14F-4D97-AF65-F5344CB8AC3E}">
        <p14:creationId xmlns:p14="http://schemas.microsoft.com/office/powerpoint/2010/main" val="907329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Ne pas s’attarder un mot pour chaque</a:t>
            </a:r>
          </a:p>
          <a:p>
            <a:r>
              <a:rPr lang="fr-CA" dirty="0"/>
              <a:t>Am du nord naturaliste : lien affectif avant de se lancer dans la résolution de </a:t>
            </a:r>
            <a:r>
              <a:rPr lang="fr-CA" dirty="0" err="1"/>
              <a:t>pb</a:t>
            </a:r>
            <a:r>
              <a:rPr lang="fr-CA" dirty="0"/>
              <a:t> environnementaux</a:t>
            </a:r>
          </a:p>
          <a:p>
            <a:r>
              <a:rPr lang="fr-CA" dirty="0"/>
              <a:t>Fr </a:t>
            </a:r>
            <a:r>
              <a:rPr lang="fr-CA" dirty="0" err="1"/>
              <a:t>écoformation</a:t>
            </a:r>
            <a:r>
              <a:rPr lang="fr-CA" dirty="0"/>
              <a:t> : alternance de stratégies pédagogiques 8 formes d’intelligences, la nature comme professeur</a:t>
            </a:r>
          </a:p>
          <a:p>
            <a:r>
              <a:rPr lang="fr-CA" dirty="0"/>
              <a:t>Forest </a:t>
            </a:r>
            <a:r>
              <a:rPr lang="fr-CA" dirty="0" err="1"/>
              <a:t>School</a:t>
            </a:r>
            <a:r>
              <a:rPr lang="fr-CA" dirty="0"/>
              <a:t>: dehors le plus possible, jeu libre, accompagnement bienveillant</a:t>
            </a:r>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15</a:t>
            </a:fld>
            <a:endParaRPr lang="fr-CA"/>
          </a:p>
        </p:txBody>
      </p:sp>
    </p:spTree>
    <p:extLst>
      <p:ext uri="{BB962C8B-B14F-4D97-AF65-F5344CB8AC3E}">
        <p14:creationId xmlns:p14="http://schemas.microsoft.com/office/powerpoint/2010/main" val="991029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fr-CA" dirty="0"/>
              <a:t>Identifier des approches, stratégies, et démarches à adopter en vue de favoriser les liens entre les enfants et l’environnement (1 littérature, 2 expérience des amis)</a:t>
            </a:r>
          </a:p>
          <a:p>
            <a:pPr defTabSz="931774">
              <a:defRPr/>
            </a:pPr>
            <a:r>
              <a:rPr lang="fr-CA" dirty="0"/>
              <a:t>Mettre en lumière des indices des apports positifs de l’activité</a:t>
            </a:r>
          </a:p>
          <a:p>
            <a:endParaRPr lang="fr-CA" dirty="0"/>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16</a:t>
            </a:fld>
            <a:endParaRPr lang="fr-CA"/>
          </a:p>
        </p:txBody>
      </p:sp>
    </p:spTree>
    <p:extLst>
      <p:ext uri="{BB962C8B-B14F-4D97-AF65-F5344CB8AC3E}">
        <p14:creationId xmlns:p14="http://schemas.microsoft.com/office/powerpoint/2010/main" val="2021852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fr-CA" dirty="0"/>
              <a:t>Identifier des approches, stratégies, et démarches à adopter en vue de favoriser les liens entre les enfants et l’environnement (1 littérature, 2 expérience des amis)</a:t>
            </a:r>
          </a:p>
          <a:p>
            <a:pPr defTabSz="931774">
              <a:defRPr/>
            </a:pPr>
            <a:r>
              <a:rPr lang="fr-CA" dirty="0"/>
              <a:t>Mettre en lumière des indices des apports positifs de l’activité</a:t>
            </a:r>
          </a:p>
          <a:p>
            <a:endParaRPr lang="fr-CA" dirty="0"/>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18</a:t>
            </a:fld>
            <a:endParaRPr lang="fr-CA"/>
          </a:p>
        </p:txBody>
      </p:sp>
    </p:spTree>
    <p:extLst>
      <p:ext uri="{BB962C8B-B14F-4D97-AF65-F5344CB8AC3E}">
        <p14:creationId xmlns:p14="http://schemas.microsoft.com/office/powerpoint/2010/main" val="3893409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fr-CA" dirty="0"/>
              <a:t>Identifier des approches, stratégies, et démarches à adopter en vue de favoriser les liens entre les enfants et l’environnement (1 littérature, 2 expérience des amis)</a:t>
            </a:r>
          </a:p>
          <a:p>
            <a:pPr defTabSz="931774">
              <a:defRPr/>
            </a:pPr>
            <a:r>
              <a:rPr lang="fr-CA" dirty="0"/>
              <a:t>Mettre en lumière des indices des apports positifs de l’activité</a:t>
            </a:r>
          </a:p>
          <a:p>
            <a:endParaRPr lang="fr-CA" dirty="0"/>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20</a:t>
            </a:fld>
            <a:endParaRPr lang="fr-CA"/>
          </a:p>
        </p:txBody>
      </p:sp>
    </p:spTree>
    <p:extLst>
      <p:ext uri="{BB962C8B-B14F-4D97-AF65-F5344CB8AC3E}">
        <p14:creationId xmlns:p14="http://schemas.microsoft.com/office/powerpoint/2010/main" val="4136928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21</a:t>
            </a:fld>
            <a:endParaRPr lang="fr-CA"/>
          </a:p>
        </p:txBody>
      </p:sp>
    </p:spTree>
    <p:extLst>
      <p:ext uri="{BB962C8B-B14F-4D97-AF65-F5344CB8AC3E}">
        <p14:creationId xmlns:p14="http://schemas.microsoft.com/office/powerpoint/2010/main" val="1684683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25</a:t>
            </a:fld>
            <a:endParaRPr lang="fr-CA"/>
          </a:p>
        </p:txBody>
      </p:sp>
    </p:spTree>
    <p:extLst>
      <p:ext uri="{BB962C8B-B14F-4D97-AF65-F5344CB8AC3E}">
        <p14:creationId xmlns:p14="http://schemas.microsoft.com/office/powerpoint/2010/main" val="3039682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26</a:t>
            </a:fld>
            <a:endParaRPr lang="fr-CA"/>
          </a:p>
        </p:txBody>
      </p:sp>
    </p:spTree>
    <p:extLst>
      <p:ext uri="{BB962C8B-B14F-4D97-AF65-F5344CB8AC3E}">
        <p14:creationId xmlns:p14="http://schemas.microsoft.com/office/powerpoint/2010/main" val="245423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Pourquoi il n’y pas un plus grand intérêt pour l’environnement ? (quand on regarde nos cours de climatologie on voit bien qu’on est aux limites des capacités de notre planète et qu’il faut agir vite ne serait ce que pour sauver notre peau)</a:t>
            </a:r>
          </a:p>
          <a:p>
            <a:r>
              <a:rPr lang="fr-CA" dirty="0"/>
              <a:t>Tout simplement parce que nous ne sommes plus en contact avec notre environnement (</a:t>
            </a:r>
            <a:r>
              <a:rPr lang="fr-CA" dirty="0" err="1"/>
              <a:t>louv</a:t>
            </a:r>
            <a:r>
              <a:rPr lang="fr-CA" dirty="0"/>
              <a:t>, cardinal)</a:t>
            </a:r>
          </a:p>
          <a:p>
            <a:pPr lvl="0"/>
            <a:r>
              <a:rPr lang="fr-FR" sz="2000" dirty="0"/>
              <a:t>Environnement social</a:t>
            </a:r>
          </a:p>
          <a:p>
            <a:pPr lvl="0"/>
            <a:r>
              <a:rPr lang="fr-FR" dirty="0"/>
              <a:t>- Temps surchargé </a:t>
            </a:r>
          </a:p>
          <a:p>
            <a:pPr lvl="0"/>
            <a:r>
              <a:rPr lang="fr-FR" dirty="0"/>
              <a:t>- Dévalorisation du temps non structuré en nature</a:t>
            </a:r>
          </a:p>
          <a:p>
            <a:pPr lvl="0"/>
            <a:r>
              <a:rPr lang="fr-FR" dirty="0"/>
              <a:t>- Dégradation du tissu social </a:t>
            </a:r>
          </a:p>
          <a:p>
            <a:pPr lvl="0"/>
            <a:r>
              <a:rPr lang="fr-FR" dirty="0"/>
              <a:t>-Peur de la nature</a:t>
            </a:r>
          </a:p>
          <a:p>
            <a:pPr lvl="0"/>
            <a:endParaRPr lang="fr-CA" dirty="0"/>
          </a:p>
          <a:p>
            <a:pPr lvl="0"/>
            <a:r>
              <a:rPr lang="fr-FR" sz="1600" dirty="0"/>
              <a:t>Environnement physique</a:t>
            </a:r>
          </a:p>
          <a:p>
            <a:pPr lvl="0"/>
            <a:r>
              <a:rPr lang="fr-FR" dirty="0"/>
              <a:t>- Accès limité aux espaces verts</a:t>
            </a:r>
          </a:p>
          <a:p>
            <a:pPr marL="174708" indent="-174708">
              <a:buFontTx/>
              <a:buChar char="-"/>
            </a:pPr>
            <a:r>
              <a:rPr lang="fr-FR" dirty="0"/>
              <a:t>Technologies : trop d’écrans</a:t>
            </a:r>
          </a:p>
          <a:p>
            <a:endParaRPr lang="fr-CA" dirty="0"/>
          </a:p>
          <a:p>
            <a:r>
              <a:rPr lang="fr-CA" dirty="0"/>
              <a:t>Mais nous avons grandement besoin de nature pour notre santé physique mentale, </a:t>
            </a:r>
          </a:p>
          <a:p>
            <a:r>
              <a:rPr lang="fr-CA" dirty="0"/>
              <a:t>Louise </a:t>
            </a:r>
            <a:r>
              <a:rPr lang="fr-CA" dirty="0" err="1"/>
              <a:t>chawla</a:t>
            </a:r>
            <a:r>
              <a:rPr lang="fr-CA" dirty="0"/>
              <a:t> cheminement inverse, quels éléments ont mis les environnementalistes sur leur parcours ? Contact avec la nature </a:t>
            </a:r>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2</a:t>
            </a:fld>
            <a:endParaRPr lang="fr-CA"/>
          </a:p>
        </p:txBody>
      </p:sp>
    </p:spTree>
    <p:extLst>
      <p:ext uri="{BB962C8B-B14F-4D97-AF65-F5344CB8AC3E}">
        <p14:creationId xmlns:p14="http://schemas.microsoft.com/office/powerpoint/2010/main" val="3421597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Pourquoi il n’y pas un plus grand intérêt pour l’environnement ? (quand on regarde nos cours de climatologie on voit bien qu’on est aux limites des capacités de notre planète et qu’il faut agir vite ne serait ce que pour sauver notre peau)</a:t>
            </a:r>
          </a:p>
          <a:p>
            <a:r>
              <a:rPr lang="fr-CA" dirty="0"/>
              <a:t>Tout simplement parce que nous ne sommes plus en contact avec notre environnement (</a:t>
            </a:r>
            <a:r>
              <a:rPr lang="fr-CA" dirty="0" err="1"/>
              <a:t>louv</a:t>
            </a:r>
            <a:r>
              <a:rPr lang="fr-CA" dirty="0"/>
              <a:t>, cardinal)</a:t>
            </a:r>
          </a:p>
          <a:p>
            <a:pPr lvl="0"/>
            <a:r>
              <a:rPr lang="fr-FR" sz="2000" dirty="0"/>
              <a:t>Environnement social</a:t>
            </a:r>
          </a:p>
          <a:p>
            <a:pPr lvl="0"/>
            <a:r>
              <a:rPr lang="fr-FR" dirty="0"/>
              <a:t>- Temps surchargé </a:t>
            </a:r>
          </a:p>
          <a:p>
            <a:pPr lvl="0"/>
            <a:r>
              <a:rPr lang="fr-FR" dirty="0"/>
              <a:t>- Dévalorisation du temps non structuré en nature</a:t>
            </a:r>
          </a:p>
          <a:p>
            <a:pPr lvl="0"/>
            <a:r>
              <a:rPr lang="fr-FR" dirty="0"/>
              <a:t>- Dégradation du tissu social </a:t>
            </a:r>
          </a:p>
          <a:p>
            <a:pPr lvl="0"/>
            <a:r>
              <a:rPr lang="fr-FR" dirty="0"/>
              <a:t>-Peur de la nature</a:t>
            </a:r>
          </a:p>
          <a:p>
            <a:pPr lvl="0"/>
            <a:endParaRPr lang="fr-CA" dirty="0"/>
          </a:p>
          <a:p>
            <a:pPr lvl="0"/>
            <a:r>
              <a:rPr lang="fr-FR" sz="1600" dirty="0"/>
              <a:t>Environnement physique</a:t>
            </a:r>
          </a:p>
          <a:p>
            <a:pPr lvl="0"/>
            <a:r>
              <a:rPr lang="fr-FR" dirty="0"/>
              <a:t>- Accès limité aux espaces verts</a:t>
            </a:r>
          </a:p>
          <a:p>
            <a:pPr marL="174708" indent="-174708">
              <a:buFontTx/>
              <a:buChar char="-"/>
            </a:pPr>
            <a:r>
              <a:rPr lang="fr-FR" dirty="0"/>
              <a:t>Technologies : trop d’écrans</a:t>
            </a:r>
          </a:p>
          <a:p>
            <a:endParaRPr lang="fr-CA" dirty="0"/>
          </a:p>
          <a:p>
            <a:r>
              <a:rPr lang="fr-CA" dirty="0"/>
              <a:t>Mais nous avons grandement besoin de nature pour notre santé physique mentale, </a:t>
            </a:r>
          </a:p>
          <a:p>
            <a:r>
              <a:rPr lang="fr-CA" dirty="0"/>
              <a:t>Louise </a:t>
            </a:r>
            <a:r>
              <a:rPr lang="fr-CA" dirty="0" err="1"/>
              <a:t>chawla</a:t>
            </a:r>
            <a:r>
              <a:rPr lang="fr-CA" dirty="0"/>
              <a:t> cheminement inverse, quels éléments ont mis les environnementalistes sur leur parcours ? Contact avec la nature </a:t>
            </a:r>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3</a:t>
            </a:fld>
            <a:endParaRPr lang="fr-CA"/>
          </a:p>
        </p:txBody>
      </p:sp>
    </p:spTree>
    <p:extLst>
      <p:ext uri="{BB962C8B-B14F-4D97-AF65-F5344CB8AC3E}">
        <p14:creationId xmlns:p14="http://schemas.microsoft.com/office/powerpoint/2010/main" val="3421597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Diversifier leur offre avec une activité plus long terme que juste des sorties ponctuelles de 2h </a:t>
            </a:r>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4</a:t>
            </a:fld>
            <a:endParaRPr lang="fr-CA"/>
          </a:p>
        </p:txBody>
      </p:sp>
    </p:spTree>
    <p:extLst>
      <p:ext uri="{BB962C8B-B14F-4D97-AF65-F5344CB8AC3E}">
        <p14:creationId xmlns:p14="http://schemas.microsoft.com/office/powerpoint/2010/main" val="370121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C’est de ces lectures et de ces réflexions qu’es né le club AMIS</a:t>
            </a:r>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5</a:t>
            </a:fld>
            <a:endParaRPr lang="fr-CA"/>
          </a:p>
        </p:txBody>
      </p:sp>
    </p:spTree>
    <p:extLst>
      <p:ext uri="{BB962C8B-B14F-4D97-AF65-F5344CB8AC3E}">
        <p14:creationId xmlns:p14="http://schemas.microsoft.com/office/powerpoint/2010/main" val="3812513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fr-CA" dirty="0"/>
              <a:t>81 participants (3-5ans: 15+15  ;  6-8ans: 23  ;  9-12 ans: 28)</a:t>
            </a:r>
          </a:p>
          <a:p>
            <a:pPr defTabSz="931774">
              <a:defRPr/>
            </a:pPr>
            <a:r>
              <a:rPr lang="fr-CA" dirty="0"/>
              <a:t>entre 6 et 12 rencontres par saisons</a:t>
            </a:r>
          </a:p>
          <a:p>
            <a:pPr defTabSz="931774">
              <a:defRPr/>
            </a:pPr>
            <a:endParaRPr lang="fr-CA" dirty="0"/>
          </a:p>
          <a:p>
            <a:r>
              <a:rPr lang="fr-CA" b="1" dirty="0"/>
              <a:t>Points clés du programme d’activités</a:t>
            </a:r>
          </a:p>
          <a:p>
            <a:r>
              <a:rPr lang="fr-CA" dirty="0"/>
              <a:t>Exploration de trois contextes : 81 participants </a:t>
            </a:r>
          </a:p>
          <a:p>
            <a:r>
              <a:rPr lang="fr-CA" dirty="0"/>
              <a:t>programme saisonnier : entre 6 et 12 rencontres par saison</a:t>
            </a:r>
          </a:p>
          <a:p>
            <a:r>
              <a:rPr lang="fr-CA" dirty="0"/>
              <a:t>Alternance d’approches </a:t>
            </a:r>
            <a:r>
              <a:rPr lang="es-ES" dirty="0" err="1"/>
              <a:t>expérientielle</a:t>
            </a:r>
            <a:r>
              <a:rPr lang="es-ES" dirty="0"/>
              <a:t>, </a:t>
            </a:r>
            <a:r>
              <a:rPr lang="es-ES" dirty="0" err="1"/>
              <a:t>sensorielle</a:t>
            </a:r>
            <a:r>
              <a:rPr lang="es-ES" dirty="0"/>
              <a:t>, </a:t>
            </a:r>
            <a:r>
              <a:rPr lang="es-ES" dirty="0" err="1"/>
              <a:t>affective</a:t>
            </a:r>
            <a:r>
              <a:rPr lang="es-ES" dirty="0"/>
              <a:t>, </a:t>
            </a:r>
            <a:r>
              <a:rPr lang="es-ES" dirty="0" err="1"/>
              <a:t>cognitive</a:t>
            </a:r>
            <a:r>
              <a:rPr lang="es-ES" dirty="0"/>
              <a:t>, </a:t>
            </a:r>
            <a:r>
              <a:rPr lang="es-ES" dirty="0" err="1"/>
              <a:t>créative</a:t>
            </a:r>
            <a:r>
              <a:rPr lang="es-ES" dirty="0"/>
              <a:t> et </a:t>
            </a:r>
            <a:r>
              <a:rPr lang="es-ES" dirty="0" err="1"/>
              <a:t>d’immersion</a:t>
            </a:r>
            <a:endParaRPr lang="es-ES" dirty="0"/>
          </a:p>
          <a:p>
            <a:pPr defTabSz="931774">
              <a:defRPr/>
            </a:pPr>
            <a:endParaRPr lang="fr-CA" dirty="0"/>
          </a:p>
          <a:p>
            <a:endParaRPr lang="fr-CA" dirty="0"/>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6</a:t>
            </a:fld>
            <a:endParaRPr lang="fr-CA"/>
          </a:p>
        </p:txBody>
      </p:sp>
    </p:spTree>
    <p:extLst>
      <p:ext uri="{BB962C8B-B14F-4D97-AF65-F5344CB8AC3E}">
        <p14:creationId xmlns:p14="http://schemas.microsoft.com/office/powerpoint/2010/main" val="2646191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L’oiseau de neige !</a:t>
            </a:r>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10</a:t>
            </a:fld>
            <a:endParaRPr lang="fr-CA"/>
          </a:p>
        </p:txBody>
      </p:sp>
    </p:spTree>
    <p:extLst>
      <p:ext uri="{BB962C8B-B14F-4D97-AF65-F5344CB8AC3E}">
        <p14:creationId xmlns:p14="http://schemas.microsoft.com/office/powerpoint/2010/main" val="2852246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fr-CA" dirty="0"/>
              <a:t>Identifier des approches, stratégies, et démarches à adopter en vue de favoriser les liens entre les enfants et l’environnement (1 littérature, 2 expérience des amis)</a:t>
            </a:r>
          </a:p>
          <a:p>
            <a:pPr defTabSz="931774">
              <a:defRPr/>
            </a:pPr>
            <a:r>
              <a:rPr lang="fr-CA" dirty="0"/>
              <a:t>Mettre en lumière des indices des apports positifs de l’activité</a:t>
            </a:r>
          </a:p>
          <a:p>
            <a:endParaRPr lang="fr-CA" dirty="0"/>
          </a:p>
        </p:txBody>
      </p:sp>
      <p:sp>
        <p:nvSpPr>
          <p:cNvPr id="4" name="Espace réservé du numéro de diapositive 3"/>
          <p:cNvSpPr>
            <a:spLocks noGrp="1"/>
          </p:cNvSpPr>
          <p:nvPr>
            <p:ph type="sldNum" sz="quarter" idx="10"/>
          </p:nvPr>
        </p:nvSpPr>
        <p:spPr/>
        <p:txBody>
          <a:bodyPr/>
          <a:lstStyle/>
          <a:p>
            <a:fld id="{E99EF3B8-C010-4880-98F6-3110FF1EFC4F}" type="slidenum">
              <a:rPr lang="fr-CA" smtClean="0"/>
              <a:pPr/>
              <a:t>11</a:t>
            </a:fld>
            <a:endParaRPr lang="fr-CA"/>
          </a:p>
        </p:txBody>
      </p:sp>
    </p:spTree>
    <p:extLst>
      <p:ext uri="{BB962C8B-B14F-4D97-AF65-F5344CB8AC3E}">
        <p14:creationId xmlns:p14="http://schemas.microsoft.com/office/powerpoint/2010/main" val="977818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fr-CA" dirty="0"/>
              <a:t>ERE - Identité écologique -  </a:t>
            </a:r>
            <a:r>
              <a:rPr lang="fr-CA" dirty="0" err="1"/>
              <a:t>Écoformation</a:t>
            </a:r>
            <a:r>
              <a:rPr lang="fr-CA" dirty="0"/>
              <a:t>  -  Forest </a:t>
            </a:r>
            <a:r>
              <a:rPr lang="fr-CA" dirty="0" err="1"/>
              <a:t>schools</a:t>
            </a:r>
            <a:r>
              <a:rPr lang="fr-CA" dirty="0"/>
              <a:t> - Immersion nature</a:t>
            </a:r>
          </a:p>
          <a:p>
            <a:endParaRPr lang="fr-CA" dirty="0"/>
          </a:p>
        </p:txBody>
      </p:sp>
      <p:sp>
        <p:nvSpPr>
          <p:cNvPr id="4" name="Espace réservé du numéro de diapositive 3"/>
          <p:cNvSpPr>
            <a:spLocks noGrp="1"/>
          </p:cNvSpPr>
          <p:nvPr>
            <p:ph type="sldNum" sz="quarter" idx="10"/>
          </p:nvPr>
        </p:nvSpPr>
        <p:spPr/>
        <p:txBody>
          <a:bodyPr/>
          <a:lstStyle/>
          <a:p>
            <a:fld id="{E2626436-CD33-4667-9817-1682192BB903}" type="slidenum">
              <a:rPr lang="fr-CA" smtClean="0"/>
              <a:pPr/>
              <a:t>12</a:t>
            </a:fld>
            <a:endParaRPr lang="fr-CA"/>
          </a:p>
        </p:txBody>
      </p:sp>
    </p:spTree>
    <p:extLst>
      <p:ext uri="{BB962C8B-B14F-4D97-AF65-F5344CB8AC3E}">
        <p14:creationId xmlns:p14="http://schemas.microsoft.com/office/powerpoint/2010/main" val="88022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47D2A0A3-D801-4FD3-863A-E344331E8D38}" type="datetime1">
              <a:rPr lang="fr-CA" smtClean="0"/>
              <a:pPr/>
              <a:t>2017-12-19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FD718BA-4B6D-4247-BB23-0CC888B47141}" type="slidenum">
              <a:rPr lang="fr-CA" smtClean="0"/>
              <a:pPr/>
              <a:t>‹N°›</a:t>
            </a:fld>
            <a:endParaRPr lang="fr-CA"/>
          </a:p>
        </p:txBody>
      </p:sp>
    </p:spTree>
    <p:extLst>
      <p:ext uri="{BB962C8B-B14F-4D97-AF65-F5344CB8AC3E}">
        <p14:creationId xmlns:p14="http://schemas.microsoft.com/office/powerpoint/2010/main" val="418909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9780AB40-D328-4161-9A23-6EF35E8B94C7}" type="datetime1">
              <a:rPr lang="fr-CA" smtClean="0"/>
              <a:pPr/>
              <a:t>2017-12-19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FD718BA-4B6D-4247-BB23-0CC888B47141}" type="slidenum">
              <a:rPr lang="fr-CA" smtClean="0"/>
              <a:pPr/>
              <a:t>‹N°›</a:t>
            </a:fld>
            <a:endParaRPr lang="fr-CA"/>
          </a:p>
        </p:txBody>
      </p:sp>
    </p:spTree>
    <p:extLst>
      <p:ext uri="{BB962C8B-B14F-4D97-AF65-F5344CB8AC3E}">
        <p14:creationId xmlns:p14="http://schemas.microsoft.com/office/powerpoint/2010/main" val="100098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523A4976-5660-43F3-A28A-B8EBF91411D8}" type="datetime1">
              <a:rPr lang="fr-CA" smtClean="0"/>
              <a:pPr/>
              <a:t>2017-12-19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FD718BA-4B6D-4247-BB23-0CC888B47141}" type="slidenum">
              <a:rPr lang="fr-CA" smtClean="0"/>
              <a:pPr/>
              <a:t>‹N°›</a:t>
            </a:fld>
            <a:endParaRPr lang="fr-CA"/>
          </a:p>
        </p:txBody>
      </p:sp>
    </p:spTree>
    <p:extLst>
      <p:ext uri="{BB962C8B-B14F-4D97-AF65-F5344CB8AC3E}">
        <p14:creationId xmlns:p14="http://schemas.microsoft.com/office/powerpoint/2010/main" val="55120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4FA4E37C-B5D0-4551-A227-40D87064A5DE}" type="datetime1">
              <a:rPr lang="fr-CA" smtClean="0"/>
              <a:pPr/>
              <a:t>2017-12-19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FD718BA-4B6D-4247-BB23-0CC888B47141}" type="slidenum">
              <a:rPr lang="fr-CA" smtClean="0"/>
              <a:pPr/>
              <a:t>‹N°›</a:t>
            </a:fld>
            <a:endParaRPr lang="fr-CA"/>
          </a:p>
        </p:txBody>
      </p:sp>
    </p:spTree>
    <p:extLst>
      <p:ext uri="{BB962C8B-B14F-4D97-AF65-F5344CB8AC3E}">
        <p14:creationId xmlns:p14="http://schemas.microsoft.com/office/powerpoint/2010/main" val="58980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B85A8FA0-879F-4411-AE32-5C562FBDFEA3}" type="datetime1">
              <a:rPr lang="fr-CA" smtClean="0"/>
              <a:pPr/>
              <a:t>2017-12-19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FD718BA-4B6D-4247-BB23-0CC888B47141}" type="slidenum">
              <a:rPr lang="fr-CA" smtClean="0"/>
              <a:pPr/>
              <a:t>‹N°›</a:t>
            </a:fld>
            <a:endParaRPr lang="fr-CA"/>
          </a:p>
        </p:txBody>
      </p:sp>
    </p:spTree>
    <p:extLst>
      <p:ext uri="{BB962C8B-B14F-4D97-AF65-F5344CB8AC3E}">
        <p14:creationId xmlns:p14="http://schemas.microsoft.com/office/powerpoint/2010/main" val="416454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B00FCBF9-7C90-4004-8D06-57D261CE2596}" type="datetime1">
              <a:rPr lang="fr-CA" smtClean="0"/>
              <a:pPr/>
              <a:t>2017-12-19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7FD718BA-4B6D-4247-BB23-0CC888B47141}" type="slidenum">
              <a:rPr lang="fr-CA" smtClean="0"/>
              <a:pPr/>
              <a:t>‹N°›</a:t>
            </a:fld>
            <a:endParaRPr lang="fr-CA"/>
          </a:p>
        </p:txBody>
      </p:sp>
    </p:spTree>
    <p:extLst>
      <p:ext uri="{BB962C8B-B14F-4D97-AF65-F5344CB8AC3E}">
        <p14:creationId xmlns:p14="http://schemas.microsoft.com/office/powerpoint/2010/main" val="265204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456CE895-40C8-495F-992E-535D5421FCCC}" type="datetime1">
              <a:rPr lang="fr-CA" smtClean="0"/>
              <a:pPr/>
              <a:t>2017-12-19</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7FD718BA-4B6D-4247-BB23-0CC888B47141}" type="slidenum">
              <a:rPr lang="fr-CA" smtClean="0"/>
              <a:pPr/>
              <a:t>‹N°›</a:t>
            </a:fld>
            <a:endParaRPr lang="fr-CA"/>
          </a:p>
        </p:txBody>
      </p:sp>
    </p:spTree>
    <p:extLst>
      <p:ext uri="{BB962C8B-B14F-4D97-AF65-F5344CB8AC3E}">
        <p14:creationId xmlns:p14="http://schemas.microsoft.com/office/powerpoint/2010/main" val="217039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F4735767-4295-422C-B64C-F78D721289EA}" type="datetime1">
              <a:rPr lang="fr-CA" smtClean="0"/>
              <a:pPr/>
              <a:t>2017-12-19</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7FD718BA-4B6D-4247-BB23-0CC888B47141}" type="slidenum">
              <a:rPr lang="fr-CA" smtClean="0"/>
              <a:pPr/>
              <a:t>‹N°›</a:t>
            </a:fld>
            <a:endParaRPr lang="fr-CA"/>
          </a:p>
        </p:txBody>
      </p:sp>
    </p:spTree>
    <p:extLst>
      <p:ext uri="{BB962C8B-B14F-4D97-AF65-F5344CB8AC3E}">
        <p14:creationId xmlns:p14="http://schemas.microsoft.com/office/powerpoint/2010/main" val="140185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F1D14B5-87E4-438B-95B8-0D70B3914355}" type="datetime1">
              <a:rPr lang="fr-CA" smtClean="0"/>
              <a:pPr/>
              <a:t>2017-12-19</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7FD718BA-4B6D-4247-BB23-0CC888B47141}" type="slidenum">
              <a:rPr lang="fr-CA" smtClean="0"/>
              <a:pPr/>
              <a:t>‹N°›</a:t>
            </a:fld>
            <a:endParaRPr lang="fr-CA"/>
          </a:p>
        </p:txBody>
      </p:sp>
    </p:spTree>
    <p:extLst>
      <p:ext uri="{BB962C8B-B14F-4D97-AF65-F5344CB8AC3E}">
        <p14:creationId xmlns:p14="http://schemas.microsoft.com/office/powerpoint/2010/main" val="24618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D5D8F23-CB6E-44A4-856E-B8AD4274D437}" type="datetime1">
              <a:rPr lang="fr-CA" smtClean="0"/>
              <a:pPr/>
              <a:t>2017-12-19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7FD718BA-4B6D-4247-BB23-0CC888B47141}" type="slidenum">
              <a:rPr lang="fr-CA" smtClean="0"/>
              <a:pPr/>
              <a:t>‹N°›</a:t>
            </a:fld>
            <a:endParaRPr lang="fr-CA"/>
          </a:p>
        </p:txBody>
      </p:sp>
    </p:spTree>
    <p:extLst>
      <p:ext uri="{BB962C8B-B14F-4D97-AF65-F5344CB8AC3E}">
        <p14:creationId xmlns:p14="http://schemas.microsoft.com/office/powerpoint/2010/main" val="180189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CD6C30D-ACD2-46B5-BE03-C70F68E90104}" type="datetime1">
              <a:rPr lang="fr-CA" smtClean="0"/>
              <a:pPr/>
              <a:t>2017-12-19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7FD718BA-4B6D-4247-BB23-0CC888B47141}" type="slidenum">
              <a:rPr lang="fr-CA" smtClean="0"/>
              <a:pPr/>
              <a:t>‹N°›</a:t>
            </a:fld>
            <a:endParaRPr lang="fr-CA"/>
          </a:p>
        </p:txBody>
      </p:sp>
    </p:spTree>
    <p:extLst>
      <p:ext uri="{BB962C8B-B14F-4D97-AF65-F5344CB8AC3E}">
        <p14:creationId xmlns:p14="http://schemas.microsoft.com/office/powerpoint/2010/main" val="423328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941C45-4574-4CCE-866C-B8883E2814CF}" type="datetime1">
              <a:rPr lang="fr-CA" smtClean="0"/>
              <a:pPr/>
              <a:t>2017-12-19</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718BA-4B6D-4247-BB23-0CC888B47141}" type="slidenum">
              <a:rPr lang="fr-CA" smtClean="0"/>
              <a:pPr/>
              <a:t>‹N°›</a:t>
            </a:fld>
            <a:endParaRPr lang="fr-CA"/>
          </a:p>
        </p:txBody>
      </p:sp>
    </p:spTree>
    <p:extLst>
      <p:ext uri="{BB962C8B-B14F-4D97-AF65-F5344CB8AC3E}">
        <p14:creationId xmlns:p14="http://schemas.microsoft.com/office/powerpoint/2010/main" val="4238871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image" Target="../media/image52.jpeg"/><Relationship Id="rId21" Type="http://schemas.openxmlformats.org/officeDocument/2006/relationships/diagramQuickStyle" Target="../diagrams/quickStyle10.xml"/><Relationship Id="rId7" Type="http://schemas.openxmlformats.org/officeDocument/2006/relationships/diagramColors" Target="../diagrams/colors7.xml"/><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notesSlide" Target="../notesSlides/notesSlide8.xml"/><Relationship Id="rId16" Type="http://schemas.openxmlformats.org/officeDocument/2006/relationships/diagramQuickStyle" Target="../diagrams/quickStyle9.xml"/><Relationship Id="rId20" Type="http://schemas.openxmlformats.org/officeDocument/2006/relationships/diagramLayout" Target="../diagrams/layout10.xml"/><Relationship Id="rId1" Type="http://schemas.openxmlformats.org/officeDocument/2006/relationships/slideLayout" Target="../slideLayouts/slideLayout6.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5" Type="http://schemas.openxmlformats.org/officeDocument/2006/relationships/diagramLayout" Target="../diagrams/layout9.xml"/><Relationship Id="rId23" Type="http://schemas.microsoft.com/office/2007/relationships/diagramDrawing" Target="../diagrams/drawing10.xml"/><Relationship Id="rId10" Type="http://schemas.openxmlformats.org/officeDocument/2006/relationships/diagramLayout" Target="../diagrams/layout8.xml"/><Relationship Id="rId19" Type="http://schemas.openxmlformats.org/officeDocument/2006/relationships/diagramData" Target="../diagrams/data10.xml"/><Relationship Id="rId4" Type="http://schemas.openxmlformats.org/officeDocument/2006/relationships/diagramData" Target="../diagrams/data7.xml"/><Relationship Id="rId9" Type="http://schemas.openxmlformats.org/officeDocument/2006/relationships/diagramData" Target="../diagrams/data8.xml"/><Relationship Id="rId14" Type="http://schemas.openxmlformats.org/officeDocument/2006/relationships/diagramData" Target="../diagrams/data9.xml"/><Relationship Id="rId22" Type="http://schemas.openxmlformats.org/officeDocument/2006/relationships/diagramColors" Target="../diagrams/colors10.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image" Target="../media/image53.jpeg"/><Relationship Id="rId7" Type="http://schemas.openxmlformats.org/officeDocument/2006/relationships/image" Target="../media/image56.png"/><Relationship Id="rId12"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diagramColors" Target="../diagrams/colors11.xml"/><Relationship Id="rId5" Type="http://schemas.openxmlformats.org/officeDocument/2006/relationships/image" Target="../media/image54.png"/><Relationship Id="rId10" Type="http://schemas.openxmlformats.org/officeDocument/2006/relationships/diagramQuickStyle" Target="../diagrams/quickStyle11.xml"/><Relationship Id="rId4" Type="http://schemas.openxmlformats.org/officeDocument/2006/relationships/image" Target="../media/image12.png"/><Relationship Id="rId9"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diagramDrawing" Target="../diagrams/drawing13.xml"/><Relationship Id="rId3" Type="http://schemas.openxmlformats.org/officeDocument/2006/relationships/image" Target="../media/image57.jpeg"/><Relationship Id="rId7" Type="http://schemas.openxmlformats.org/officeDocument/2006/relationships/diagramColors" Target="../diagrams/colors12.xml"/><Relationship Id="rId12" Type="http://schemas.openxmlformats.org/officeDocument/2006/relationships/diagramColors" Target="../diagrams/colors1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2.xml"/><Relationship Id="rId11" Type="http://schemas.openxmlformats.org/officeDocument/2006/relationships/diagramQuickStyle" Target="../diagrams/quickStyle13.xml"/><Relationship Id="rId5" Type="http://schemas.openxmlformats.org/officeDocument/2006/relationships/diagramLayout" Target="../diagrams/layout12.xml"/><Relationship Id="rId10" Type="http://schemas.openxmlformats.org/officeDocument/2006/relationships/diagramLayout" Target="../diagrams/layout13.xml"/><Relationship Id="rId4" Type="http://schemas.openxmlformats.org/officeDocument/2006/relationships/diagramData" Target="../diagrams/data12.xml"/><Relationship Id="rId9" Type="http://schemas.openxmlformats.org/officeDocument/2006/relationships/diagramData" Target="../diagrams/data13.xml"/></Relationships>
</file>

<file path=ppt/slides/_rels/slide14.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18" Type="http://schemas.microsoft.com/office/2007/relationships/diagramDrawing" Target="../diagrams/drawing16.xml"/><Relationship Id="rId3" Type="http://schemas.openxmlformats.org/officeDocument/2006/relationships/image" Target="../media/image52.jpeg"/><Relationship Id="rId21" Type="http://schemas.openxmlformats.org/officeDocument/2006/relationships/diagramQuickStyle" Target="../diagrams/quickStyle17.xml"/><Relationship Id="rId7" Type="http://schemas.openxmlformats.org/officeDocument/2006/relationships/diagramColors" Target="../diagrams/colors14.xml"/><Relationship Id="rId12" Type="http://schemas.openxmlformats.org/officeDocument/2006/relationships/diagramColors" Target="../diagrams/colors15.xml"/><Relationship Id="rId17" Type="http://schemas.openxmlformats.org/officeDocument/2006/relationships/diagramColors" Target="../diagrams/colors16.xml"/><Relationship Id="rId2" Type="http://schemas.openxmlformats.org/officeDocument/2006/relationships/notesSlide" Target="../notesSlides/notesSlide11.xml"/><Relationship Id="rId16" Type="http://schemas.openxmlformats.org/officeDocument/2006/relationships/diagramQuickStyle" Target="../diagrams/quickStyle16.xml"/><Relationship Id="rId20" Type="http://schemas.openxmlformats.org/officeDocument/2006/relationships/diagramLayout" Target="../diagrams/layout17.xml"/><Relationship Id="rId1" Type="http://schemas.openxmlformats.org/officeDocument/2006/relationships/slideLayout" Target="../slideLayouts/slideLayout6.xml"/><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5" Type="http://schemas.openxmlformats.org/officeDocument/2006/relationships/diagramLayout" Target="../diagrams/layout16.xml"/><Relationship Id="rId23" Type="http://schemas.microsoft.com/office/2007/relationships/diagramDrawing" Target="../diagrams/drawing17.xml"/><Relationship Id="rId10" Type="http://schemas.openxmlformats.org/officeDocument/2006/relationships/diagramLayout" Target="../diagrams/layout15.xml"/><Relationship Id="rId19" Type="http://schemas.openxmlformats.org/officeDocument/2006/relationships/diagramData" Target="../diagrams/data17.xml"/><Relationship Id="rId4" Type="http://schemas.openxmlformats.org/officeDocument/2006/relationships/diagramData" Target="../diagrams/data14.xml"/><Relationship Id="rId9" Type="http://schemas.openxmlformats.org/officeDocument/2006/relationships/diagramData" Target="../diagrams/data15.xml"/><Relationship Id="rId14" Type="http://schemas.openxmlformats.org/officeDocument/2006/relationships/diagramData" Target="../diagrams/data16.xml"/><Relationship Id="rId22" Type="http://schemas.openxmlformats.org/officeDocument/2006/relationships/diagramColors" Target="../diagrams/colors17.xml"/></Relationships>
</file>

<file path=ppt/slides/_rels/slide15.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18" Type="http://schemas.microsoft.com/office/2007/relationships/diagramDrawing" Target="../diagrams/drawing18.xml"/><Relationship Id="rId3" Type="http://schemas.openxmlformats.org/officeDocument/2006/relationships/image" Target="../media/image58.png"/><Relationship Id="rId7" Type="http://schemas.openxmlformats.org/officeDocument/2006/relationships/image" Target="../media/image60.gif"/><Relationship Id="rId12" Type="http://schemas.openxmlformats.org/officeDocument/2006/relationships/image" Target="../media/image65.png"/><Relationship Id="rId17" Type="http://schemas.openxmlformats.org/officeDocument/2006/relationships/diagramColors" Target="../diagrams/colors18.xml"/><Relationship Id="rId2" Type="http://schemas.openxmlformats.org/officeDocument/2006/relationships/notesSlide" Target="../notesSlides/notesSlide12.xml"/><Relationship Id="rId16" Type="http://schemas.openxmlformats.org/officeDocument/2006/relationships/diagramQuickStyle" Target="../diagrams/quickStyle18.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4.png"/><Relationship Id="rId15" Type="http://schemas.openxmlformats.org/officeDocument/2006/relationships/diagramLayout" Target="../diagrams/layout18.xml"/><Relationship Id="rId10" Type="http://schemas.openxmlformats.org/officeDocument/2006/relationships/image" Target="../media/image63.jpeg"/><Relationship Id="rId4" Type="http://schemas.openxmlformats.org/officeDocument/2006/relationships/image" Target="../media/image55.png"/><Relationship Id="rId9" Type="http://schemas.openxmlformats.org/officeDocument/2006/relationships/image" Target="../media/image62.jpeg"/><Relationship Id="rId14" Type="http://schemas.openxmlformats.org/officeDocument/2006/relationships/diagramData" Target="../diagrams/data18.xml"/></Relationships>
</file>

<file path=ppt/slides/_rels/slide16.xml.rels><?xml version="1.0" encoding="UTF-8" standalone="yes"?>
<Relationships xmlns="http://schemas.openxmlformats.org/package/2006/relationships"><Relationship Id="rId8" Type="http://schemas.microsoft.com/office/2007/relationships/diagramDrawing" Target="../diagrams/drawing19.xml"/><Relationship Id="rId13" Type="http://schemas.microsoft.com/office/2007/relationships/diagramDrawing" Target="../diagrams/drawing20.xml"/><Relationship Id="rId18" Type="http://schemas.microsoft.com/office/2007/relationships/diagramDrawing" Target="../diagrams/drawing21.xml"/><Relationship Id="rId3" Type="http://schemas.openxmlformats.org/officeDocument/2006/relationships/image" Target="../media/image52.jpeg"/><Relationship Id="rId21" Type="http://schemas.openxmlformats.org/officeDocument/2006/relationships/diagramQuickStyle" Target="../diagrams/quickStyle22.xml"/><Relationship Id="rId7" Type="http://schemas.openxmlformats.org/officeDocument/2006/relationships/diagramColors" Target="../diagrams/colors19.xml"/><Relationship Id="rId12" Type="http://schemas.openxmlformats.org/officeDocument/2006/relationships/diagramColors" Target="../diagrams/colors20.xml"/><Relationship Id="rId17" Type="http://schemas.openxmlformats.org/officeDocument/2006/relationships/diagramColors" Target="../diagrams/colors21.xml"/><Relationship Id="rId2" Type="http://schemas.openxmlformats.org/officeDocument/2006/relationships/notesSlide" Target="../notesSlides/notesSlide13.xml"/><Relationship Id="rId16" Type="http://schemas.openxmlformats.org/officeDocument/2006/relationships/diagramQuickStyle" Target="../diagrams/quickStyle21.xml"/><Relationship Id="rId20" Type="http://schemas.openxmlformats.org/officeDocument/2006/relationships/diagramLayout" Target="../diagrams/layout22.xml"/><Relationship Id="rId1" Type="http://schemas.openxmlformats.org/officeDocument/2006/relationships/slideLayout" Target="../slideLayouts/slideLayout6.xml"/><Relationship Id="rId6" Type="http://schemas.openxmlformats.org/officeDocument/2006/relationships/diagramQuickStyle" Target="../diagrams/quickStyle19.xml"/><Relationship Id="rId11" Type="http://schemas.openxmlformats.org/officeDocument/2006/relationships/diagramQuickStyle" Target="../diagrams/quickStyle20.xml"/><Relationship Id="rId5" Type="http://schemas.openxmlformats.org/officeDocument/2006/relationships/diagramLayout" Target="../diagrams/layout19.xml"/><Relationship Id="rId15" Type="http://schemas.openxmlformats.org/officeDocument/2006/relationships/diagramLayout" Target="../diagrams/layout21.xml"/><Relationship Id="rId23" Type="http://schemas.microsoft.com/office/2007/relationships/diagramDrawing" Target="../diagrams/drawing22.xml"/><Relationship Id="rId10" Type="http://schemas.openxmlformats.org/officeDocument/2006/relationships/diagramLayout" Target="../diagrams/layout20.xml"/><Relationship Id="rId19" Type="http://schemas.openxmlformats.org/officeDocument/2006/relationships/diagramData" Target="../diagrams/data22.xml"/><Relationship Id="rId4" Type="http://schemas.openxmlformats.org/officeDocument/2006/relationships/diagramData" Target="../diagrams/data19.xml"/><Relationship Id="rId9" Type="http://schemas.openxmlformats.org/officeDocument/2006/relationships/diagramData" Target="../diagrams/data20.xml"/><Relationship Id="rId14" Type="http://schemas.openxmlformats.org/officeDocument/2006/relationships/diagramData" Target="../diagrams/data21.xml"/><Relationship Id="rId22" Type="http://schemas.openxmlformats.org/officeDocument/2006/relationships/diagramColors" Target="../diagrams/colors22.xml"/></Relationships>
</file>

<file path=ppt/slides/_rels/slide17.xml.rels><?xml version="1.0" encoding="UTF-8" standalone="yes"?>
<Relationships xmlns="http://schemas.openxmlformats.org/package/2006/relationships"><Relationship Id="rId8" Type="http://schemas.openxmlformats.org/officeDocument/2006/relationships/image" Target="../media/image68.jpeg"/><Relationship Id="rId13" Type="http://schemas.microsoft.com/office/2007/relationships/diagramDrawing" Target="../diagrams/drawing24.xml"/><Relationship Id="rId18" Type="http://schemas.microsoft.com/office/2007/relationships/diagramDrawing" Target="../diagrams/drawing25.xml"/><Relationship Id="rId3" Type="http://schemas.openxmlformats.org/officeDocument/2006/relationships/diagramLayout" Target="../diagrams/layout23.xml"/><Relationship Id="rId21" Type="http://schemas.openxmlformats.org/officeDocument/2006/relationships/diagramQuickStyle" Target="../diagrams/quickStyle26.xml"/><Relationship Id="rId7" Type="http://schemas.openxmlformats.org/officeDocument/2006/relationships/image" Target="../media/image67.jpeg"/><Relationship Id="rId12" Type="http://schemas.openxmlformats.org/officeDocument/2006/relationships/diagramColors" Target="../diagrams/colors24.xml"/><Relationship Id="rId17" Type="http://schemas.openxmlformats.org/officeDocument/2006/relationships/diagramColors" Target="../diagrams/colors25.xml"/><Relationship Id="rId2" Type="http://schemas.openxmlformats.org/officeDocument/2006/relationships/diagramData" Target="../diagrams/data23.xml"/><Relationship Id="rId16" Type="http://schemas.openxmlformats.org/officeDocument/2006/relationships/diagramQuickStyle" Target="../diagrams/quickStyle25.xml"/><Relationship Id="rId20" Type="http://schemas.openxmlformats.org/officeDocument/2006/relationships/diagramLayout" Target="../diagrams/layout26.xml"/><Relationship Id="rId1" Type="http://schemas.openxmlformats.org/officeDocument/2006/relationships/slideLayout" Target="../slideLayouts/slideLayout2.xml"/><Relationship Id="rId6" Type="http://schemas.microsoft.com/office/2007/relationships/diagramDrawing" Target="../diagrams/drawing23.xml"/><Relationship Id="rId11" Type="http://schemas.openxmlformats.org/officeDocument/2006/relationships/diagramQuickStyle" Target="../diagrams/quickStyle24.xml"/><Relationship Id="rId5" Type="http://schemas.openxmlformats.org/officeDocument/2006/relationships/diagramColors" Target="../diagrams/colors23.xml"/><Relationship Id="rId15" Type="http://schemas.openxmlformats.org/officeDocument/2006/relationships/diagramLayout" Target="../diagrams/layout25.xml"/><Relationship Id="rId23" Type="http://schemas.microsoft.com/office/2007/relationships/diagramDrawing" Target="../diagrams/drawing26.xml"/><Relationship Id="rId10" Type="http://schemas.openxmlformats.org/officeDocument/2006/relationships/diagramLayout" Target="../diagrams/layout24.xml"/><Relationship Id="rId19" Type="http://schemas.openxmlformats.org/officeDocument/2006/relationships/diagramData" Target="../diagrams/data26.xml"/><Relationship Id="rId4" Type="http://schemas.openxmlformats.org/officeDocument/2006/relationships/diagramQuickStyle" Target="../diagrams/quickStyle23.xml"/><Relationship Id="rId9" Type="http://schemas.openxmlformats.org/officeDocument/2006/relationships/diagramData" Target="../diagrams/data24.xml"/><Relationship Id="rId14" Type="http://schemas.openxmlformats.org/officeDocument/2006/relationships/diagramData" Target="../diagrams/data25.xml"/><Relationship Id="rId22" Type="http://schemas.openxmlformats.org/officeDocument/2006/relationships/diagramColors" Target="../diagrams/colors26.xml"/></Relationships>
</file>

<file path=ppt/slides/_rels/slide18.xml.rels><?xml version="1.0" encoding="UTF-8" standalone="yes"?>
<Relationships xmlns="http://schemas.openxmlformats.org/package/2006/relationships"><Relationship Id="rId8" Type="http://schemas.microsoft.com/office/2007/relationships/diagramDrawing" Target="../diagrams/drawing27.xml"/><Relationship Id="rId13" Type="http://schemas.microsoft.com/office/2007/relationships/diagramDrawing" Target="../diagrams/drawing28.xml"/><Relationship Id="rId18" Type="http://schemas.microsoft.com/office/2007/relationships/diagramDrawing" Target="../diagrams/drawing29.xml"/><Relationship Id="rId3" Type="http://schemas.openxmlformats.org/officeDocument/2006/relationships/image" Target="../media/image52.jpeg"/><Relationship Id="rId21" Type="http://schemas.openxmlformats.org/officeDocument/2006/relationships/diagramQuickStyle" Target="../diagrams/quickStyle30.xml"/><Relationship Id="rId7" Type="http://schemas.openxmlformats.org/officeDocument/2006/relationships/diagramColors" Target="../diagrams/colors27.xml"/><Relationship Id="rId12" Type="http://schemas.openxmlformats.org/officeDocument/2006/relationships/diagramColors" Target="../diagrams/colors28.xml"/><Relationship Id="rId17" Type="http://schemas.openxmlformats.org/officeDocument/2006/relationships/diagramColors" Target="../diagrams/colors29.xml"/><Relationship Id="rId2" Type="http://schemas.openxmlformats.org/officeDocument/2006/relationships/notesSlide" Target="../notesSlides/notesSlide14.xml"/><Relationship Id="rId16" Type="http://schemas.openxmlformats.org/officeDocument/2006/relationships/diagramQuickStyle" Target="../diagrams/quickStyle29.xml"/><Relationship Id="rId20" Type="http://schemas.openxmlformats.org/officeDocument/2006/relationships/diagramLayout" Target="../diagrams/layout30.xml"/><Relationship Id="rId1" Type="http://schemas.openxmlformats.org/officeDocument/2006/relationships/slideLayout" Target="../slideLayouts/slideLayout6.xml"/><Relationship Id="rId6" Type="http://schemas.openxmlformats.org/officeDocument/2006/relationships/diagramQuickStyle" Target="../diagrams/quickStyle27.xml"/><Relationship Id="rId11" Type="http://schemas.openxmlformats.org/officeDocument/2006/relationships/diagramQuickStyle" Target="../diagrams/quickStyle28.xml"/><Relationship Id="rId5" Type="http://schemas.openxmlformats.org/officeDocument/2006/relationships/diagramLayout" Target="../diagrams/layout27.xml"/><Relationship Id="rId15" Type="http://schemas.openxmlformats.org/officeDocument/2006/relationships/diagramLayout" Target="../diagrams/layout29.xml"/><Relationship Id="rId23" Type="http://schemas.microsoft.com/office/2007/relationships/diagramDrawing" Target="../diagrams/drawing30.xml"/><Relationship Id="rId10" Type="http://schemas.openxmlformats.org/officeDocument/2006/relationships/diagramLayout" Target="../diagrams/layout28.xml"/><Relationship Id="rId19" Type="http://schemas.openxmlformats.org/officeDocument/2006/relationships/diagramData" Target="../diagrams/data30.xml"/><Relationship Id="rId4" Type="http://schemas.openxmlformats.org/officeDocument/2006/relationships/diagramData" Target="../diagrams/data27.xml"/><Relationship Id="rId9" Type="http://schemas.openxmlformats.org/officeDocument/2006/relationships/diagramData" Target="../diagrams/data28.xml"/><Relationship Id="rId14" Type="http://schemas.openxmlformats.org/officeDocument/2006/relationships/diagramData" Target="../diagrams/data29.xml"/><Relationship Id="rId22" Type="http://schemas.openxmlformats.org/officeDocument/2006/relationships/diagramColors" Target="../diagrams/colors30.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32.xml"/><Relationship Id="rId3" Type="http://schemas.openxmlformats.org/officeDocument/2006/relationships/diagramData" Target="../diagrams/data31.xml"/><Relationship Id="rId7" Type="http://schemas.microsoft.com/office/2007/relationships/diagramDrawing" Target="../diagrams/drawing31.xml"/><Relationship Id="rId12" Type="http://schemas.microsoft.com/office/2007/relationships/diagramDrawing" Target="../diagrams/drawing32.xm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diagramColors" Target="../diagrams/colors31.xml"/><Relationship Id="rId11" Type="http://schemas.openxmlformats.org/officeDocument/2006/relationships/diagramColors" Target="../diagrams/colors32.xml"/><Relationship Id="rId5" Type="http://schemas.openxmlformats.org/officeDocument/2006/relationships/diagramQuickStyle" Target="../diagrams/quickStyle31.xml"/><Relationship Id="rId10" Type="http://schemas.openxmlformats.org/officeDocument/2006/relationships/diagramQuickStyle" Target="../diagrams/quickStyle32.xml"/><Relationship Id="rId4" Type="http://schemas.openxmlformats.org/officeDocument/2006/relationships/diagramLayout" Target="../diagrams/layout31.xml"/><Relationship Id="rId9" Type="http://schemas.openxmlformats.org/officeDocument/2006/relationships/diagramLayout" Target="../diagrams/layout3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7.pn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diagramDrawing" Target="../diagrams/drawing33.xml"/><Relationship Id="rId13" Type="http://schemas.microsoft.com/office/2007/relationships/diagramDrawing" Target="../diagrams/drawing34.xml"/><Relationship Id="rId18" Type="http://schemas.microsoft.com/office/2007/relationships/diagramDrawing" Target="../diagrams/drawing35.xml"/><Relationship Id="rId3" Type="http://schemas.openxmlformats.org/officeDocument/2006/relationships/image" Target="../media/image52.jpeg"/><Relationship Id="rId21" Type="http://schemas.openxmlformats.org/officeDocument/2006/relationships/diagramQuickStyle" Target="../diagrams/quickStyle36.xml"/><Relationship Id="rId7" Type="http://schemas.openxmlformats.org/officeDocument/2006/relationships/diagramColors" Target="../diagrams/colors33.xml"/><Relationship Id="rId12" Type="http://schemas.openxmlformats.org/officeDocument/2006/relationships/diagramColors" Target="../diagrams/colors34.xml"/><Relationship Id="rId17" Type="http://schemas.openxmlformats.org/officeDocument/2006/relationships/diagramColors" Target="../diagrams/colors35.xml"/><Relationship Id="rId2" Type="http://schemas.openxmlformats.org/officeDocument/2006/relationships/notesSlide" Target="../notesSlides/notesSlide15.xml"/><Relationship Id="rId16" Type="http://schemas.openxmlformats.org/officeDocument/2006/relationships/diagramQuickStyle" Target="../diagrams/quickStyle35.xml"/><Relationship Id="rId20" Type="http://schemas.openxmlformats.org/officeDocument/2006/relationships/diagramLayout" Target="../diagrams/layout36.xml"/><Relationship Id="rId1" Type="http://schemas.openxmlformats.org/officeDocument/2006/relationships/slideLayout" Target="../slideLayouts/slideLayout6.xml"/><Relationship Id="rId6" Type="http://schemas.openxmlformats.org/officeDocument/2006/relationships/diagramQuickStyle" Target="../diagrams/quickStyle33.xml"/><Relationship Id="rId11" Type="http://schemas.openxmlformats.org/officeDocument/2006/relationships/diagramQuickStyle" Target="../diagrams/quickStyle34.xml"/><Relationship Id="rId5" Type="http://schemas.openxmlformats.org/officeDocument/2006/relationships/diagramLayout" Target="../diagrams/layout33.xml"/><Relationship Id="rId15" Type="http://schemas.openxmlformats.org/officeDocument/2006/relationships/diagramLayout" Target="../diagrams/layout35.xml"/><Relationship Id="rId23" Type="http://schemas.microsoft.com/office/2007/relationships/diagramDrawing" Target="../diagrams/drawing36.xml"/><Relationship Id="rId10" Type="http://schemas.openxmlformats.org/officeDocument/2006/relationships/diagramLayout" Target="../diagrams/layout34.xml"/><Relationship Id="rId19" Type="http://schemas.openxmlformats.org/officeDocument/2006/relationships/diagramData" Target="../diagrams/data36.xml"/><Relationship Id="rId4" Type="http://schemas.openxmlformats.org/officeDocument/2006/relationships/diagramData" Target="../diagrams/data33.xml"/><Relationship Id="rId9" Type="http://schemas.openxmlformats.org/officeDocument/2006/relationships/diagramData" Target="../diagrams/data34.xml"/><Relationship Id="rId14" Type="http://schemas.openxmlformats.org/officeDocument/2006/relationships/diagramData" Target="../diagrams/data35.xml"/><Relationship Id="rId22" Type="http://schemas.openxmlformats.org/officeDocument/2006/relationships/diagramColors" Target="../diagrams/colors36.xml"/></Relationships>
</file>

<file path=ppt/slides/_rels/slide21.xml.rels><?xml version="1.0" encoding="UTF-8" standalone="yes"?>
<Relationships xmlns="http://schemas.openxmlformats.org/package/2006/relationships"><Relationship Id="rId8" Type="http://schemas.microsoft.com/office/2007/relationships/diagramDrawing" Target="../diagrams/drawing37.xml"/><Relationship Id="rId13" Type="http://schemas.microsoft.com/office/2007/relationships/diagramDrawing" Target="../diagrams/drawing38.xml"/><Relationship Id="rId3" Type="http://schemas.openxmlformats.org/officeDocument/2006/relationships/image" Target="../media/image72.jpeg"/><Relationship Id="rId7" Type="http://schemas.openxmlformats.org/officeDocument/2006/relationships/diagramColors" Target="../diagrams/colors37.xml"/><Relationship Id="rId12" Type="http://schemas.openxmlformats.org/officeDocument/2006/relationships/diagramColors" Target="../diagrams/colors3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37.xml"/><Relationship Id="rId11" Type="http://schemas.openxmlformats.org/officeDocument/2006/relationships/diagramQuickStyle" Target="../diagrams/quickStyle38.xml"/><Relationship Id="rId5" Type="http://schemas.openxmlformats.org/officeDocument/2006/relationships/diagramLayout" Target="../diagrams/layout37.xml"/><Relationship Id="rId10" Type="http://schemas.openxmlformats.org/officeDocument/2006/relationships/diagramLayout" Target="../diagrams/layout38.xml"/><Relationship Id="rId4" Type="http://schemas.openxmlformats.org/officeDocument/2006/relationships/diagramData" Target="../diagrams/data37.xml"/><Relationship Id="rId9" Type="http://schemas.openxmlformats.org/officeDocument/2006/relationships/diagramData" Target="../diagrams/data3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25.xml.rels><?xml version="1.0" encoding="UTF-8" standalone="yes"?>
<Relationships xmlns="http://schemas.openxmlformats.org/package/2006/relationships"><Relationship Id="rId8" Type="http://schemas.microsoft.com/office/2007/relationships/diagramDrawing" Target="../diagrams/drawing42.xml"/><Relationship Id="rId3" Type="http://schemas.openxmlformats.org/officeDocument/2006/relationships/image" Target="../media/image74.jpeg"/><Relationship Id="rId7" Type="http://schemas.openxmlformats.org/officeDocument/2006/relationships/diagramColors" Target="../diagrams/colors4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42.xml"/><Relationship Id="rId5" Type="http://schemas.openxmlformats.org/officeDocument/2006/relationships/diagramLayout" Target="../diagrams/layout42.xml"/><Relationship Id="rId4" Type="http://schemas.openxmlformats.org/officeDocument/2006/relationships/diagramData" Target="../diagrams/data42.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8.png"/><Relationship Id="rId7" Type="http://schemas.openxmlformats.org/officeDocument/2006/relationships/image" Target="../media/image12.png"/><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diagramColors" Target="../diagrams/colors3.xml"/><Relationship Id="rId5" Type="http://schemas.openxmlformats.org/officeDocument/2006/relationships/image" Target="../media/image10.jpeg"/><Relationship Id="rId10" Type="http://schemas.openxmlformats.org/officeDocument/2006/relationships/diagramQuickStyle" Target="../diagrams/quickStyle3.xml"/><Relationship Id="rId4" Type="http://schemas.openxmlformats.org/officeDocument/2006/relationships/image" Target="../media/image9.png"/><Relationship Id="rId9"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3.jpeg"/><Relationship Id="rId7" Type="http://schemas.openxmlformats.org/officeDocument/2006/relationships/diagramLayout" Target="../diagrams/layout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4.xml"/><Relationship Id="rId11" Type="http://schemas.openxmlformats.org/officeDocument/2006/relationships/image" Target="../media/image16.png"/><Relationship Id="rId5" Type="http://schemas.openxmlformats.org/officeDocument/2006/relationships/image" Target="../media/image15.png"/><Relationship Id="rId10" Type="http://schemas.microsoft.com/office/2007/relationships/diagramDrawing" Target="../diagrams/drawing4.xml"/><Relationship Id="rId4" Type="http://schemas.openxmlformats.org/officeDocument/2006/relationships/image" Target="../media/image14.jpeg"/><Relationship Id="rId9" Type="http://schemas.openxmlformats.org/officeDocument/2006/relationships/diagramColors" Target="../diagrams/colors4.xml"/></Relationships>
</file>

<file path=ppt/slides/_rels/slide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7.jpe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8.jpeg"/><Relationship Id="rId7" Type="http://schemas.openxmlformats.org/officeDocument/2006/relationships/diagramLayout" Target="../diagrams/layout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20.jpeg"/><Relationship Id="rId10" Type="http://schemas.microsoft.com/office/2007/relationships/diagramDrawing" Target="../diagrams/drawing6.xml"/><Relationship Id="rId4" Type="http://schemas.openxmlformats.org/officeDocument/2006/relationships/image" Target="../media/image19.jpeg"/><Relationship Id="rId9" Type="http://schemas.openxmlformats.org/officeDocument/2006/relationships/diagramColors" Target="../diagrams/colors6.xml"/></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4" name="Espace réservé du contenu 3" descr="IMG_20151017_110434982_HDR.jpg"/>
          <p:cNvPicPr>
            <a:picLocks noChangeAspect="1"/>
          </p:cNvPicPr>
          <p:nvPr/>
        </p:nvPicPr>
        <p:blipFill>
          <a:blip r:embed="rId3" cstate="print"/>
          <a:stretch>
            <a:fillRect/>
          </a:stretch>
        </p:blipFill>
        <p:spPr>
          <a:xfrm>
            <a:off x="0" y="-1"/>
            <a:ext cx="12192000" cy="6848593"/>
          </a:xfrm>
          <a:prstGeom prst="rect">
            <a:avLst/>
          </a:prstGeom>
        </p:spPr>
      </p:pic>
      <p:sp>
        <p:nvSpPr>
          <p:cNvPr id="6" name="Rectangle 5"/>
          <p:cNvSpPr/>
          <p:nvPr/>
        </p:nvSpPr>
        <p:spPr>
          <a:xfrm>
            <a:off x="0" y="424598"/>
            <a:ext cx="12192000" cy="1015663"/>
          </a:xfrm>
          <a:prstGeom prst="rect">
            <a:avLst/>
          </a:prstGeom>
          <a:solidFill>
            <a:srgbClr val="F8F8F8">
              <a:alpha val="50196"/>
            </a:srgbClr>
          </a:solidFill>
          <a:effectLst>
            <a:outerShdw blurRad="50800" dist="38100" dir="2700000" algn="tl" rotWithShape="0">
              <a:prstClr val="black">
                <a:alpha val="40000"/>
              </a:prstClr>
            </a:outerShdw>
          </a:effectLst>
        </p:spPr>
        <p:txBody>
          <a:bodyPr wrap="square">
            <a:spAutoFit/>
          </a:bodyPr>
          <a:lstStyle/>
          <a:p>
            <a:pPr algn="ctr"/>
            <a:r>
              <a:rPr lang="fr-CA" sz="3600" dirty="0">
                <a:ln w="0">
                  <a:solidFill>
                    <a:schemeClr val="tx1"/>
                  </a:solidFill>
                </a:ln>
                <a:effectLst>
                  <a:outerShdw blurRad="50800" dist="38100" dir="2700000" algn="tl" rotWithShape="0">
                    <a:prstClr val="black">
                      <a:alpha val="40000"/>
                    </a:prstClr>
                  </a:outerShdw>
                </a:effectLst>
                <a:latin typeface="+mj-lt"/>
              </a:rPr>
              <a:t>Immersion en nature et identité écologique :</a:t>
            </a:r>
          </a:p>
          <a:p>
            <a:pPr algn="ctr"/>
            <a:r>
              <a:rPr lang="fr-CA" sz="2400" dirty="0">
                <a:ln w="0">
                  <a:solidFill>
                    <a:schemeClr val="tx1"/>
                  </a:solidFill>
                </a:ln>
                <a:effectLst>
                  <a:outerShdw blurRad="50800" dist="38100" dir="2700000" algn="tl" rotWithShape="0">
                    <a:prstClr val="black">
                      <a:alpha val="40000"/>
                    </a:prstClr>
                  </a:outerShdw>
                </a:effectLst>
                <a:latin typeface="+mj-lt"/>
              </a:rPr>
              <a:t>Une recherche-développement d’un programme d’ERE inspiré des </a:t>
            </a:r>
            <a:r>
              <a:rPr lang="fr-CA" sz="2400" i="1" dirty="0">
                <a:ln w="0">
                  <a:solidFill>
                    <a:schemeClr val="tx1"/>
                  </a:solidFill>
                </a:ln>
                <a:effectLst>
                  <a:outerShdw blurRad="50800" dist="38100" dir="2700000" algn="tl" rotWithShape="0">
                    <a:prstClr val="black">
                      <a:alpha val="40000"/>
                    </a:prstClr>
                  </a:outerShdw>
                </a:effectLst>
                <a:latin typeface="+mj-lt"/>
              </a:rPr>
              <a:t>Forest </a:t>
            </a:r>
            <a:r>
              <a:rPr lang="fr-CA" sz="2400" i="1" dirty="0" err="1">
                <a:ln w="0">
                  <a:solidFill>
                    <a:schemeClr val="tx1"/>
                  </a:solidFill>
                </a:ln>
                <a:effectLst>
                  <a:outerShdw blurRad="50800" dist="38100" dir="2700000" algn="tl" rotWithShape="0">
                    <a:prstClr val="black">
                      <a:alpha val="40000"/>
                    </a:prstClr>
                  </a:outerShdw>
                </a:effectLst>
                <a:latin typeface="+mj-lt"/>
              </a:rPr>
              <a:t>Schools</a:t>
            </a:r>
            <a:endParaRPr lang="fr-CA" sz="2400" i="1" dirty="0">
              <a:ln w="0">
                <a:solidFill>
                  <a:schemeClr val="tx1"/>
                </a:solidFill>
              </a:ln>
              <a:effectLst>
                <a:outerShdw blurRad="50800" dist="38100" dir="2700000" algn="tl" rotWithShape="0">
                  <a:prstClr val="black">
                    <a:alpha val="40000"/>
                  </a:prstClr>
                </a:outerShdw>
              </a:effectLst>
              <a:latin typeface="+mj-lt"/>
            </a:endParaRPr>
          </a:p>
        </p:txBody>
      </p:sp>
      <p:sp>
        <p:nvSpPr>
          <p:cNvPr id="7" name="Rectangle 6"/>
          <p:cNvSpPr/>
          <p:nvPr/>
        </p:nvSpPr>
        <p:spPr>
          <a:xfrm>
            <a:off x="0" y="6032176"/>
            <a:ext cx="12192000" cy="769441"/>
          </a:xfrm>
          <a:prstGeom prst="rect">
            <a:avLst/>
          </a:prstGeom>
          <a:solidFill>
            <a:srgbClr val="F8F8F8">
              <a:alpha val="40000"/>
            </a:srgbClr>
          </a:solidFill>
        </p:spPr>
        <p:txBody>
          <a:bodyPr wrap="square">
            <a:spAutoFit/>
          </a:bodyPr>
          <a:lstStyle/>
          <a:p>
            <a:pPr algn="r"/>
            <a:r>
              <a:rPr lang="fr-CA" sz="2600" b="1" dirty="0"/>
              <a:t>LILA BENZID    </a:t>
            </a:r>
            <a:r>
              <a:rPr lang="fr-CA" sz="2000" b="1" dirty="0"/>
              <a:t>lila.benzid@gmail.com</a:t>
            </a:r>
            <a:endParaRPr lang="fr-CA" sz="2400" b="1" dirty="0"/>
          </a:p>
          <a:p>
            <a:pPr algn="r"/>
            <a:r>
              <a:rPr lang="fr-CA" b="1" dirty="0"/>
              <a:t>Maitrise en science de l’environnement sous la direction de Lucie Sauvé</a:t>
            </a:r>
          </a:p>
        </p:txBody>
      </p:sp>
      <p:pic>
        <p:nvPicPr>
          <p:cNvPr id="1026" name="Picture 2" descr="Résultats de recherche d'images pour « logo institut des sciences de l'environnement UQAM »"/>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109" y="5972703"/>
            <a:ext cx="2912994" cy="87588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xmlns="" id="{68FBB874-8802-4BC6-B7AD-390196A8D5C1}"/>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77136" y="6072246"/>
            <a:ext cx="1003719" cy="642380"/>
          </a:xfrm>
          <a:prstGeom prst="rect">
            <a:avLst/>
          </a:prstGeom>
        </p:spPr>
      </p:pic>
      <p:pic>
        <p:nvPicPr>
          <p:cNvPr id="5" name="Espace réservé du contenu 4"/>
          <p:cNvPicPr>
            <a:picLocks noGrp="1" noChangeAspect="1"/>
          </p:cNvPicPr>
          <p:nvPr>
            <p:ph idx="1"/>
          </p:nvPr>
        </p:nvPicPr>
        <p:blipFill>
          <a:blip r:embed="rId8" cstate="print">
            <a:extLst>
              <a:ext uri="{BEBA8EAE-BF5A-486C-A8C5-ECC9F3942E4B}">
                <a14:imgProps xmlns:a14="http://schemas.microsoft.com/office/drawing/2010/main">
                  <a14:imgLayer r:embed="rId9">
                    <a14:imgEffect>
                      <a14:backgroundRemoval t="10000" b="90000" l="10000" r="90000">
                        <a14:foregroundMark x1="45946" y1="67290" x2="45946" y2="67290"/>
                        <a14:foregroundMark x1="59459" y1="68224" x2="59459" y2="68224"/>
                        <a14:foregroundMark x1="74324" y1="70093" x2="74324" y2="70093"/>
                        <a14:foregroundMark x1="17568" y1="53271" x2="17568" y2="53271"/>
                        <a14:foregroundMark x1="29730" y1="47664" x2="29730" y2="47664"/>
                        <a14:foregroundMark x1="41892" y1="43925" x2="41892" y2="43925"/>
                        <a14:foregroundMark x1="56757" y1="43925" x2="56757" y2="43925"/>
                        <a14:foregroundMark x1="64865" y1="46729" x2="64865" y2="46729"/>
                        <a14:foregroundMark x1="78378" y1="32710" x2="78378" y2="32710"/>
                        <a14:foregroundMark x1="76351" y1="27103" x2="76351" y2="27103"/>
                      </a14:backgroundRemoval>
                    </a14:imgEffect>
                  </a14:imgLayer>
                </a14:imgProps>
              </a:ext>
              <a:ext uri="{28A0092B-C50C-407E-A947-70E740481C1C}">
                <a14:useLocalDpi xmlns:a14="http://schemas.microsoft.com/office/drawing/2010/main" val="0"/>
              </a:ext>
            </a:extLst>
          </a:blip>
          <a:stretch>
            <a:fillRect/>
          </a:stretch>
        </p:blipFill>
        <p:spPr>
          <a:xfrm>
            <a:off x="3729105" y="5928873"/>
            <a:ext cx="1285148" cy="929127"/>
          </a:xfrm>
        </p:spPr>
      </p:pic>
    </p:spTree>
    <p:extLst>
      <p:ext uri="{BB962C8B-B14F-4D97-AF65-F5344CB8AC3E}">
        <p14:creationId xmlns:p14="http://schemas.microsoft.com/office/powerpoint/2010/main" val="224566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0"/>
            <a:ext cx="10515600" cy="1325563"/>
          </a:xfrm>
        </p:spPr>
        <p:txBody>
          <a:bodyPr/>
          <a:lstStyle/>
          <a:p>
            <a:r>
              <a:rPr lang="fr-CA" dirty="0">
                <a:solidFill>
                  <a:schemeClr val="bg1"/>
                </a:solidFill>
              </a:rPr>
              <a:t>Les </a:t>
            </a:r>
            <a:r>
              <a:rPr lang="fr-CA" dirty="0" err="1">
                <a:solidFill>
                  <a:schemeClr val="bg1"/>
                </a:solidFill>
              </a:rPr>
              <a:t>aventurier·e·s</a:t>
            </a:r>
            <a:r>
              <a:rPr lang="fr-CA" dirty="0">
                <a:solidFill>
                  <a:schemeClr val="bg1"/>
                </a:solidFill>
              </a:rPr>
              <a:t> (9-12 ans parascolaire)</a:t>
            </a:r>
          </a:p>
        </p:txBody>
      </p:sp>
      <p:pic>
        <p:nvPicPr>
          <p:cNvPr id="5" name="Espace réservé du contenu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222"/>
          <a:stretch/>
        </p:blipFill>
        <p:spPr>
          <a:xfrm>
            <a:off x="9443346" y="4236074"/>
            <a:ext cx="2559399" cy="2264212"/>
          </a:xfr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8716" y="1379388"/>
            <a:ext cx="3195279" cy="2396459"/>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049974" y="1684078"/>
            <a:ext cx="2422428" cy="1816822"/>
          </a:xfrm>
          <a:prstGeom prst="rect">
            <a:avLst/>
          </a:prstGeom>
        </p:spPr>
      </p:pic>
      <p:pic>
        <p:nvPicPr>
          <p:cNvPr id="13" name="Image 12"/>
          <p:cNvPicPr>
            <a:picLocks noChangeAspect="1"/>
          </p:cNvPicPr>
          <p:nvPr/>
        </p:nvPicPr>
        <p:blipFill rotWithShape="1">
          <a:blip r:embed="rId6" cstate="print">
            <a:extLst>
              <a:ext uri="{28A0092B-C50C-407E-A947-70E740481C1C}">
                <a14:useLocalDpi xmlns:a14="http://schemas.microsoft.com/office/drawing/2010/main" val="0"/>
              </a:ext>
            </a:extLst>
          </a:blip>
          <a:srcRect l="4260" t="5024" r="11207"/>
          <a:stretch/>
        </p:blipFill>
        <p:spPr>
          <a:xfrm>
            <a:off x="6493362" y="4236074"/>
            <a:ext cx="2686929" cy="2264212"/>
          </a:xfrm>
          <a:prstGeom prst="rect">
            <a:avLst/>
          </a:prstGeom>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1241" y="1379389"/>
            <a:ext cx="3232419" cy="2424314"/>
          </a:xfrm>
          <a:prstGeom prst="rect">
            <a:avLst/>
          </a:prstGeom>
        </p:spPr>
      </p:pic>
      <p:pic>
        <p:nvPicPr>
          <p:cNvPr id="8" name="Image 7"/>
          <p:cNvPicPr>
            <a:picLocks noChangeAspect="1"/>
          </p:cNvPicPr>
          <p:nvPr/>
        </p:nvPicPr>
        <p:blipFill rotWithShape="1">
          <a:blip r:embed="rId8" cstate="print">
            <a:extLst>
              <a:ext uri="{28A0092B-C50C-407E-A947-70E740481C1C}">
                <a14:useLocalDpi xmlns:a14="http://schemas.microsoft.com/office/drawing/2010/main" val="0"/>
              </a:ext>
            </a:extLst>
          </a:blip>
          <a:srcRect l="8617"/>
          <a:stretch/>
        </p:blipFill>
        <p:spPr>
          <a:xfrm>
            <a:off x="188406" y="4222431"/>
            <a:ext cx="2775442" cy="2277856"/>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5891" y="1637469"/>
            <a:ext cx="2475696" cy="1856772"/>
          </a:xfrm>
          <a:prstGeom prst="rect">
            <a:avLst/>
          </a:prstGeom>
        </p:spPr>
      </p:pic>
      <p:pic>
        <p:nvPicPr>
          <p:cNvPr id="16" name="Image 15"/>
          <p:cNvPicPr>
            <a:picLocks noChangeAspect="1"/>
          </p:cNvPicPr>
          <p:nvPr/>
        </p:nvPicPr>
        <p:blipFill rotWithShape="1">
          <a:blip r:embed="rId10" cstate="print">
            <a:extLst>
              <a:ext uri="{28A0092B-C50C-407E-A947-70E740481C1C}">
                <a14:useLocalDpi xmlns:a14="http://schemas.microsoft.com/office/drawing/2010/main" val="0"/>
              </a:ext>
            </a:extLst>
          </a:blip>
          <a:srcRect l="12042" t="21580" r="9815"/>
          <a:stretch/>
        </p:blipFill>
        <p:spPr>
          <a:xfrm>
            <a:off x="3222056" y="4236074"/>
            <a:ext cx="3008251" cy="2264212"/>
          </a:xfrm>
          <a:prstGeom prst="rect">
            <a:avLst/>
          </a:prstGeom>
        </p:spPr>
      </p:pic>
    </p:spTree>
    <p:extLst>
      <p:ext uri="{BB962C8B-B14F-4D97-AF65-F5344CB8AC3E}">
        <p14:creationId xmlns:p14="http://schemas.microsoft.com/office/powerpoint/2010/main" val="299696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38539" y="-64364"/>
            <a:ext cx="10515600" cy="1325563"/>
          </a:xfrm>
        </p:spPr>
        <p:txBody>
          <a:bodyPr/>
          <a:lstStyle/>
          <a:p>
            <a:r>
              <a:rPr lang="fr-CA" dirty="0">
                <a:solidFill>
                  <a:schemeClr val="bg1"/>
                </a:solidFill>
                <a:effectLst>
                  <a:outerShdw blurRad="50800" dist="38100" dir="2700000" algn="tl" rotWithShape="0">
                    <a:prstClr val="black">
                      <a:alpha val="40000"/>
                    </a:prstClr>
                  </a:outerShdw>
                </a:effectLst>
              </a:rPr>
              <a:t>Objectifs de recherche</a:t>
            </a: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46615" r="37282"/>
          <a:stretch/>
        </p:blipFill>
        <p:spPr>
          <a:xfrm>
            <a:off x="10221385" y="9407"/>
            <a:ext cx="1963249" cy="6848593"/>
          </a:xfrm>
          <a:prstGeom prst="rect">
            <a:avLst/>
          </a:prstGeom>
        </p:spPr>
      </p:pic>
      <p:grpSp>
        <p:nvGrpSpPr>
          <p:cNvPr id="7" name="Groupe 6"/>
          <p:cNvGrpSpPr/>
          <p:nvPr/>
        </p:nvGrpSpPr>
        <p:grpSpPr>
          <a:xfrm>
            <a:off x="2986168" y="762000"/>
            <a:ext cx="6255431" cy="2156716"/>
            <a:chOff x="2343955" y="-1253680"/>
            <a:chExt cx="7426074" cy="3631446"/>
          </a:xfrm>
          <a:effectLst/>
        </p:grpSpPr>
        <p:sp>
          <p:nvSpPr>
            <p:cNvPr id="8" name="Rectangle 7"/>
            <p:cNvSpPr/>
            <p:nvPr/>
          </p:nvSpPr>
          <p:spPr>
            <a:xfrm>
              <a:off x="2343955" y="505601"/>
              <a:ext cx="3454354" cy="1858301"/>
            </a:xfrm>
            <a:prstGeom prst="rect">
              <a:avLst/>
            </a:prstGeom>
            <a:ln w="12700">
              <a:solidFill>
                <a:srgbClr val="ED7D31"/>
              </a:solidFill>
            </a:ln>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4800" tIns="184800" rIns="184800" bIns="184800" numCol="1" spcCol="1270" anchor="ctr" anchorCtr="0">
              <a:noAutofit/>
            </a:bodyPr>
            <a:lstStyle/>
            <a:p>
              <a:pPr marL="0" lvl="0" indent="0" algn="ctr" defTabSz="1244600">
                <a:lnSpc>
                  <a:spcPct val="90000"/>
                </a:lnSpc>
                <a:spcBef>
                  <a:spcPct val="0"/>
                </a:spcBef>
                <a:spcAft>
                  <a:spcPct val="35000"/>
                </a:spcAft>
                <a:buNone/>
              </a:pPr>
              <a:r>
                <a:rPr lang="fr-FR" sz="2400" kern="1200" dirty="0">
                  <a:effectLst>
                    <a:outerShdw blurRad="50800" dist="38100" dir="2700000" algn="tl" rotWithShape="0">
                      <a:prstClr val="black">
                        <a:alpha val="40000"/>
                      </a:prstClr>
                    </a:outerShdw>
                  </a:effectLst>
                </a:rPr>
                <a:t>Choix pédagogiques</a:t>
              </a:r>
            </a:p>
            <a:p>
              <a:pPr marL="0" lvl="0" indent="0" algn="ctr" defTabSz="1244600">
                <a:lnSpc>
                  <a:spcPct val="90000"/>
                </a:lnSpc>
                <a:spcBef>
                  <a:spcPct val="0"/>
                </a:spcBef>
                <a:spcAft>
                  <a:spcPct val="35000"/>
                </a:spcAft>
                <a:buNone/>
              </a:pPr>
              <a:r>
                <a:rPr lang="fr-FR" sz="1600" dirty="0">
                  <a:effectLst>
                    <a:outerShdw blurRad="50800" dist="38100" dir="2700000" algn="tl" rotWithShape="0">
                      <a:prstClr val="black">
                        <a:alpha val="40000"/>
                      </a:prstClr>
                    </a:outerShdw>
                  </a:effectLst>
                </a:rPr>
                <a:t>créateurs de liens socio-écologiques</a:t>
              </a:r>
              <a:endParaRPr lang="fr-FR" sz="1600" kern="1200" dirty="0">
                <a:effectLst>
                  <a:outerShdw blurRad="50800" dist="38100" dir="2700000" algn="tl" rotWithShape="0">
                    <a:prstClr val="black">
                      <a:alpha val="40000"/>
                    </a:prstClr>
                  </a:outerShdw>
                </a:effectLst>
              </a:endParaRPr>
            </a:p>
          </p:txBody>
        </p:sp>
        <p:sp>
          <p:nvSpPr>
            <p:cNvPr id="9" name="Forme libre : forme 8"/>
            <p:cNvSpPr/>
            <p:nvPr/>
          </p:nvSpPr>
          <p:spPr>
            <a:xfrm>
              <a:off x="4540024" y="-494323"/>
              <a:ext cx="2718608" cy="2718611"/>
            </a:xfrm>
            <a:custGeom>
              <a:avLst/>
              <a:gdLst/>
              <a:ahLst/>
              <a:cxnLst/>
              <a:rect l="0" t="0" r="0" b="0"/>
              <a:pathLst>
                <a:path>
                  <a:moveTo>
                    <a:pt x="571651" y="251463"/>
                  </a:moveTo>
                  <a:arcTo wR="1359304" hR="1359304" stAng="14075276" swAng="4249448"/>
                </a:path>
              </a:pathLst>
            </a:custGeom>
            <a:noFill/>
            <a:ln w="76200">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Rectangle 9"/>
            <p:cNvSpPr/>
            <p:nvPr/>
          </p:nvSpPr>
          <p:spPr>
            <a:xfrm>
              <a:off x="6441955" y="505599"/>
              <a:ext cx="3328074" cy="1872167"/>
            </a:xfrm>
            <a:prstGeom prst="rect">
              <a:avLst/>
            </a:prstGeom>
            <a:solidFill>
              <a:srgbClr val="43BB8D"/>
            </a:solidFill>
            <a:ln w="12700">
              <a:solidFill>
                <a:srgbClr val="43BB8D"/>
              </a:solidFill>
            </a:ln>
            <a:effectLst/>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84800" tIns="184800" rIns="184800" bIns="184800" numCol="1" spcCol="1270" anchor="ctr" anchorCtr="0">
              <a:noAutofit/>
            </a:bodyPr>
            <a:lstStyle/>
            <a:p>
              <a:pPr marL="0" lvl="0" indent="0" algn="ctr" defTabSz="1244600">
                <a:lnSpc>
                  <a:spcPct val="90000"/>
                </a:lnSpc>
                <a:spcBef>
                  <a:spcPct val="0"/>
                </a:spcBef>
                <a:spcAft>
                  <a:spcPct val="35000"/>
                </a:spcAft>
                <a:buNone/>
              </a:pPr>
              <a:r>
                <a:rPr lang="fr-FR" sz="2400" kern="1200" dirty="0">
                  <a:effectLst>
                    <a:outerShdw blurRad="50800" dist="38100" dir="2700000" algn="tl" rotWithShape="0">
                      <a:prstClr val="black">
                        <a:alpha val="40000"/>
                      </a:prstClr>
                    </a:outerShdw>
                  </a:effectLst>
                </a:rPr>
                <a:t>Apports positifs</a:t>
              </a:r>
            </a:p>
            <a:p>
              <a:pPr marL="0" lvl="0" indent="0" algn="ctr" defTabSz="1244600">
                <a:lnSpc>
                  <a:spcPct val="90000"/>
                </a:lnSpc>
                <a:spcBef>
                  <a:spcPct val="0"/>
                </a:spcBef>
                <a:spcAft>
                  <a:spcPct val="35000"/>
                </a:spcAft>
                <a:buNone/>
              </a:pPr>
              <a:r>
                <a:rPr lang="fr-FR" sz="1600" kern="1200" dirty="0">
                  <a:effectLst>
                    <a:outerShdw blurRad="50800" dist="38100" dir="2700000" algn="tl" rotWithShape="0">
                      <a:prstClr val="black">
                        <a:alpha val="40000"/>
                      </a:prstClr>
                    </a:outerShdw>
                  </a:effectLst>
                </a:rPr>
                <a:t>du programme d’activités</a:t>
              </a:r>
              <a:endParaRPr lang="fr-FR" sz="2800" kern="1200" dirty="0">
                <a:effectLst>
                  <a:outerShdw blurRad="50800" dist="38100" dir="2700000" algn="tl" rotWithShape="0">
                    <a:prstClr val="black">
                      <a:alpha val="40000"/>
                    </a:prstClr>
                  </a:outerShdw>
                </a:effectLst>
              </a:endParaRPr>
            </a:p>
          </p:txBody>
        </p:sp>
        <p:sp>
          <p:nvSpPr>
            <p:cNvPr id="11" name="Forme libre : forme 10"/>
            <p:cNvSpPr/>
            <p:nvPr/>
          </p:nvSpPr>
          <p:spPr>
            <a:xfrm>
              <a:off x="4528186" y="-1253680"/>
              <a:ext cx="2718608" cy="2067340"/>
            </a:xfrm>
            <a:custGeom>
              <a:avLst/>
              <a:gdLst/>
              <a:ahLst/>
              <a:cxnLst/>
              <a:rect l="0" t="0" r="0" b="0"/>
              <a:pathLst>
                <a:path>
                  <a:moveTo>
                    <a:pt x="2146957" y="2467145"/>
                  </a:moveTo>
                  <a:arcTo wR="1359304" hR="1359304" stAng="3275276" swAng="4249448"/>
                </a:path>
              </a:pathLst>
            </a:custGeom>
            <a:noFill/>
            <a:ln w="76200">
              <a:solidFill>
                <a:srgbClr val="43BB8D"/>
              </a:solidFill>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fr-CA" dirty="0"/>
            </a:p>
          </p:txBody>
        </p:sp>
      </p:grpSp>
      <p:graphicFrame>
        <p:nvGraphicFramePr>
          <p:cNvPr id="12" name="Diagramme 11"/>
          <p:cNvGraphicFramePr/>
          <p:nvPr>
            <p:extLst/>
          </p:nvPr>
        </p:nvGraphicFramePr>
        <p:xfrm>
          <a:off x="2854942" y="3482613"/>
          <a:ext cx="2207360" cy="29087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me 12"/>
          <p:cNvGraphicFramePr/>
          <p:nvPr>
            <p:extLst>
              <p:ext uri="{D42A27DB-BD31-4B8C-83A1-F6EECF244321}">
                <p14:modId xmlns:p14="http://schemas.microsoft.com/office/powerpoint/2010/main" val="3073058584"/>
              </p:ext>
            </p:extLst>
          </p:nvPr>
        </p:nvGraphicFramePr>
        <p:xfrm>
          <a:off x="6994937" y="3341255"/>
          <a:ext cx="2878700" cy="30309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ZoneTexte 13"/>
          <p:cNvSpPr txBox="1"/>
          <p:nvPr/>
        </p:nvSpPr>
        <p:spPr>
          <a:xfrm rot="16200000">
            <a:off x="2270189" y="2220159"/>
            <a:ext cx="1108820" cy="276999"/>
          </a:xfrm>
          <a:prstGeom prst="rect">
            <a:avLst/>
          </a:prstGeom>
          <a:solidFill>
            <a:srgbClr val="ED7D31">
              <a:alpha val="52941"/>
            </a:srgbClr>
          </a:solidFill>
          <a:ln>
            <a:solidFill>
              <a:srgbClr val="ED7D31"/>
            </a:solidFill>
          </a:ln>
        </p:spPr>
        <p:txBody>
          <a:bodyPr wrap="square" lIns="36000" rIns="36000" rtlCol="0">
            <a:spAutoFit/>
          </a:bodyPr>
          <a:lstStyle/>
          <a:p>
            <a:pPr algn="ctr"/>
            <a:r>
              <a:rPr lang="fr-CA" sz="1200" dirty="0">
                <a:solidFill>
                  <a:schemeClr val="bg1"/>
                </a:solidFill>
              </a:rPr>
              <a:t>OBJECTIFS 1 et 2 </a:t>
            </a:r>
          </a:p>
        </p:txBody>
      </p:sp>
      <p:sp>
        <p:nvSpPr>
          <p:cNvPr id="15" name="ZoneTexte 14"/>
          <p:cNvSpPr txBox="1"/>
          <p:nvPr/>
        </p:nvSpPr>
        <p:spPr>
          <a:xfrm rot="5400000">
            <a:off x="8850872" y="2221660"/>
            <a:ext cx="1108821" cy="279180"/>
          </a:xfrm>
          <a:prstGeom prst="rect">
            <a:avLst/>
          </a:prstGeom>
          <a:solidFill>
            <a:srgbClr val="43BB8D">
              <a:alpha val="52941"/>
            </a:srgbClr>
          </a:solidFill>
          <a:ln>
            <a:solidFill>
              <a:srgbClr val="43BB8D"/>
            </a:solidFill>
          </a:ln>
        </p:spPr>
        <p:txBody>
          <a:bodyPr wrap="square" lIns="36000" tIns="46800" rIns="36000" bIns="46800" rtlCol="0">
            <a:spAutoFit/>
          </a:bodyPr>
          <a:lstStyle/>
          <a:p>
            <a:pPr algn="ctr"/>
            <a:r>
              <a:rPr lang="fr-CA" sz="1200" dirty="0">
                <a:solidFill>
                  <a:schemeClr val="bg1"/>
                </a:solidFill>
              </a:rPr>
              <a:t>OBJECTIFS 3 4 5</a:t>
            </a:r>
          </a:p>
        </p:txBody>
      </p:sp>
      <p:sp>
        <p:nvSpPr>
          <p:cNvPr id="16" name="ZoneTexte 15"/>
          <p:cNvSpPr txBox="1"/>
          <p:nvPr/>
        </p:nvSpPr>
        <p:spPr>
          <a:xfrm>
            <a:off x="5753013" y="2961811"/>
            <a:ext cx="1087150" cy="338554"/>
          </a:xfrm>
          <a:prstGeom prst="rect">
            <a:avLst/>
          </a:prstGeom>
          <a:noFill/>
        </p:spPr>
        <p:txBody>
          <a:bodyPr wrap="square" rtlCol="0">
            <a:spAutoFit/>
          </a:bodyPr>
          <a:lstStyle/>
          <a:p>
            <a:r>
              <a:rPr lang="fr-CA" sz="1600" b="1" dirty="0">
                <a:solidFill>
                  <a:srgbClr val="43BB8D"/>
                </a:solidFill>
              </a:rPr>
              <a:t>valident</a:t>
            </a:r>
            <a:r>
              <a:rPr lang="fr-CA" sz="1400" b="1" dirty="0">
                <a:solidFill>
                  <a:srgbClr val="43BB8D"/>
                </a:solidFill>
              </a:rPr>
              <a:t> ?</a:t>
            </a:r>
          </a:p>
        </p:txBody>
      </p:sp>
      <p:sp>
        <p:nvSpPr>
          <p:cNvPr id="17" name="ZoneTexte 16"/>
          <p:cNvSpPr txBox="1"/>
          <p:nvPr/>
        </p:nvSpPr>
        <p:spPr>
          <a:xfrm>
            <a:off x="5538804" y="1418852"/>
            <a:ext cx="1301359" cy="338554"/>
          </a:xfrm>
          <a:prstGeom prst="rect">
            <a:avLst/>
          </a:prstGeom>
          <a:noFill/>
        </p:spPr>
        <p:txBody>
          <a:bodyPr wrap="square" rtlCol="0">
            <a:spAutoFit/>
          </a:bodyPr>
          <a:lstStyle/>
          <a:p>
            <a:r>
              <a:rPr lang="fr-CA" sz="1600" b="1" dirty="0">
                <a:solidFill>
                  <a:srgbClr val="ED7D31"/>
                </a:solidFill>
              </a:rPr>
              <a:t>engendrent</a:t>
            </a:r>
            <a:r>
              <a:rPr lang="fr-CA" sz="1400" b="1" dirty="0">
                <a:solidFill>
                  <a:srgbClr val="ED7D31"/>
                </a:solidFill>
              </a:rPr>
              <a:t> ?</a:t>
            </a:r>
          </a:p>
        </p:txBody>
      </p:sp>
      <p:sp>
        <p:nvSpPr>
          <p:cNvPr id="24" name="ZoneTexte 23"/>
          <p:cNvSpPr txBox="1"/>
          <p:nvPr/>
        </p:nvSpPr>
        <p:spPr>
          <a:xfrm rot="16200000">
            <a:off x="1494405" y="4791977"/>
            <a:ext cx="2282950"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2 : Prototype</a:t>
            </a:r>
          </a:p>
        </p:txBody>
      </p:sp>
      <p:sp>
        <p:nvSpPr>
          <p:cNvPr id="22" name="ZoneTexte 21"/>
          <p:cNvSpPr txBox="1"/>
          <p:nvPr/>
        </p:nvSpPr>
        <p:spPr>
          <a:xfrm>
            <a:off x="238539" y="6456555"/>
            <a:ext cx="599661" cy="307777"/>
          </a:xfrm>
          <a:prstGeom prst="rect">
            <a:avLst/>
          </a:prstGeom>
          <a:noFill/>
        </p:spPr>
        <p:txBody>
          <a:bodyPr wrap="square" rtlCol="0">
            <a:spAutoFit/>
          </a:bodyPr>
          <a:lstStyle/>
          <a:p>
            <a:r>
              <a:rPr lang="fr-CA" sz="1400" dirty="0">
                <a:solidFill>
                  <a:schemeClr val="bg1">
                    <a:lumMod val="65000"/>
                  </a:schemeClr>
                </a:solidFill>
              </a:rPr>
              <a:t>6</a:t>
            </a:r>
          </a:p>
        </p:txBody>
      </p:sp>
      <p:cxnSp>
        <p:nvCxnSpPr>
          <p:cNvPr id="25" name="Connecteur droit 24"/>
          <p:cNvCxnSpPr>
            <a:cxnSpLocks/>
          </p:cNvCxnSpPr>
          <p:nvPr/>
        </p:nvCxnSpPr>
        <p:spPr>
          <a:xfrm>
            <a:off x="179145" y="1000393"/>
            <a:ext cx="9847171"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126789" y="2285926"/>
            <a:ext cx="515082" cy="169277"/>
          </a:xfrm>
          <a:prstGeom prst="rect">
            <a:avLst/>
          </a:prstGeom>
          <a:solidFill>
            <a:srgbClr val="203864"/>
          </a:solidFill>
        </p:spPr>
        <p:txBody>
          <a:bodyPr wrap="square" rtlCol="0">
            <a:spAutoFit/>
          </a:bodyPr>
          <a:lstStyle/>
          <a:p>
            <a:r>
              <a:rPr lang="fr-CA" sz="500" dirty="0"/>
              <a:t> </a:t>
            </a:r>
          </a:p>
        </p:txBody>
      </p:sp>
      <p:sp>
        <p:nvSpPr>
          <p:cNvPr id="28" name="ZoneTexte 27"/>
          <p:cNvSpPr txBox="1"/>
          <p:nvPr/>
        </p:nvSpPr>
        <p:spPr>
          <a:xfrm>
            <a:off x="149086" y="2818383"/>
            <a:ext cx="515082" cy="169277"/>
          </a:xfrm>
          <a:prstGeom prst="rect">
            <a:avLst/>
          </a:prstGeom>
          <a:solidFill>
            <a:srgbClr val="203864"/>
          </a:solidFill>
        </p:spPr>
        <p:txBody>
          <a:bodyPr wrap="square" rtlCol="0">
            <a:spAutoFit/>
          </a:bodyPr>
          <a:lstStyle/>
          <a:p>
            <a:r>
              <a:rPr lang="fr-CA" sz="500" dirty="0"/>
              <a:t> </a:t>
            </a:r>
          </a:p>
        </p:txBody>
      </p:sp>
      <p:sp>
        <p:nvSpPr>
          <p:cNvPr id="29" name="ZoneTexte 28"/>
          <p:cNvSpPr txBox="1"/>
          <p:nvPr/>
        </p:nvSpPr>
        <p:spPr>
          <a:xfrm rot="5400000">
            <a:off x="-129974" y="2572384"/>
            <a:ext cx="515082" cy="169277"/>
          </a:xfrm>
          <a:prstGeom prst="rect">
            <a:avLst/>
          </a:prstGeom>
          <a:solidFill>
            <a:srgbClr val="203864"/>
          </a:solidFill>
        </p:spPr>
        <p:txBody>
          <a:bodyPr wrap="square" rtlCol="0">
            <a:spAutoFit/>
          </a:bodyPr>
          <a:lstStyle/>
          <a:p>
            <a:r>
              <a:rPr lang="fr-CA" sz="500" dirty="0"/>
              <a:t> </a:t>
            </a:r>
          </a:p>
        </p:txBody>
      </p:sp>
      <p:graphicFrame>
        <p:nvGraphicFramePr>
          <p:cNvPr id="30" name="Diagramme 29"/>
          <p:cNvGraphicFramePr/>
          <p:nvPr>
            <p:extLst>
              <p:ext uri="{D42A27DB-BD31-4B8C-83A1-F6EECF244321}">
                <p14:modId xmlns:p14="http://schemas.microsoft.com/office/powerpoint/2010/main" val="4134659183"/>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1" name="ZoneTexte 30">
            <a:extLst>
              <a:ext uri="{FF2B5EF4-FFF2-40B4-BE49-F238E27FC236}">
                <a16:creationId xmlns:a16="http://schemas.microsoft.com/office/drawing/2014/main" xmlns="" id="{41DCED8E-83D6-40AA-BF07-E8D6AF003062}"/>
              </a:ext>
            </a:extLst>
          </p:cNvPr>
          <p:cNvSpPr txBox="1"/>
          <p:nvPr/>
        </p:nvSpPr>
        <p:spPr>
          <a:xfrm rot="16200000">
            <a:off x="5480691" y="4728040"/>
            <a:ext cx="2675532"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3 4 et 5 </a:t>
            </a:r>
            <a:r>
              <a:rPr lang="fr-CA" sz="1200" dirty="0" err="1"/>
              <a:t>Expérim</a:t>
            </a:r>
            <a:r>
              <a:rPr lang="fr-CA" sz="1200" dirty="0"/>
              <a:t>. </a:t>
            </a:r>
            <a:r>
              <a:rPr lang="fr-CA" sz="1200" dirty="0" err="1"/>
              <a:t>Valid</a:t>
            </a:r>
            <a:r>
              <a:rPr lang="fr-CA" sz="1200" dirty="0"/>
              <a:t>. et Ajust.</a:t>
            </a:r>
          </a:p>
        </p:txBody>
      </p:sp>
      <p:graphicFrame>
        <p:nvGraphicFramePr>
          <p:cNvPr id="32" name="Diagramme 31">
            <a:extLst>
              <a:ext uri="{FF2B5EF4-FFF2-40B4-BE49-F238E27FC236}">
                <a16:creationId xmlns:a16="http://schemas.microsoft.com/office/drawing/2014/main" xmlns="" id="{A25154FC-0F94-40F0-8227-DBD371CF1CF3}"/>
              </a:ext>
            </a:extLst>
          </p:cNvPr>
          <p:cNvGraphicFramePr/>
          <p:nvPr>
            <p:extLst>
              <p:ext uri="{D42A27DB-BD31-4B8C-83A1-F6EECF244321}">
                <p14:modId xmlns:p14="http://schemas.microsoft.com/office/powerpoint/2010/main" val="3649115796"/>
              </p:ext>
            </p:extLst>
          </p:nvPr>
        </p:nvGraphicFramePr>
        <p:xfrm>
          <a:off x="407275" y="1882618"/>
          <a:ext cx="2170518" cy="1079193"/>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33" name="ZoneTexte 32">
            <a:extLst>
              <a:ext uri="{FF2B5EF4-FFF2-40B4-BE49-F238E27FC236}">
                <a16:creationId xmlns:a16="http://schemas.microsoft.com/office/drawing/2014/main" xmlns="" id="{5A8F75D8-C49B-42BF-9732-544D4E96B8F6}"/>
              </a:ext>
            </a:extLst>
          </p:cNvPr>
          <p:cNvSpPr txBox="1"/>
          <p:nvPr/>
        </p:nvSpPr>
        <p:spPr>
          <a:xfrm>
            <a:off x="424069" y="1845865"/>
            <a:ext cx="1545732"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1 : Diagnostic</a:t>
            </a:r>
          </a:p>
        </p:txBody>
      </p:sp>
    </p:spTree>
    <p:extLst>
      <p:ext uri="{BB962C8B-B14F-4D97-AF65-F5344CB8AC3E}">
        <p14:creationId xmlns:p14="http://schemas.microsoft.com/office/powerpoint/2010/main" val="163019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3" grpId="0">
        <p:bldAsOne/>
      </p:bldGraphic>
      <p:bldP spid="16" grpId="0"/>
      <p:bldP spid="17" grpId="0"/>
      <p:bldP spid="24" grpId="0" animBg="1"/>
      <p:bldP spid="31" grpId="0" animBg="1"/>
      <p:bldGraphic spid="32" grpId="0">
        <p:bldAsOne/>
      </p:bldGraphic>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779" y="-114145"/>
            <a:ext cx="10515600" cy="1325563"/>
          </a:xfrm>
        </p:spPr>
        <p:txBody>
          <a:bodyPr/>
          <a:lstStyle/>
          <a:p>
            <a:r>
              <a:rPr lang="fr-CA" dirty="0">
                <a:solidFill>
                  <a:schemeClr val="bg1"/>
                </a:solidFill>
                <a:effectLst>
                  <a:outerShdw blurRad="50800" dist="38100" dir="2700000" algn="tl" rotWithShape="0">
                    <a:prstClr val="black">
                      <a:alpha val="40000"/>
                    </a:prstClr>
                  </a:outerShdw>
                </a:effectLst>
              </a:rPr>
              <a:t>Cadre théorique par thématique</a:t>
            </a:r>
          </a:p>
        </p:txBody>
      </p:sp>
      <p:sp>
        <p:nvSpPr>
          <p:cNvPr id="7" name="Espace réservé du contenu 6"/>
          <p:cNvSpPr>
            <a:spLocks noGrp="1"/>
          </p:cNvSpPr>
          <p:nvPr>
            <p:ph idx="1"/>
          </p:nvPr>
        </p:nvSpPr>
        <p:spPr>
          <a:xfrm>
            <a:off x="820841" y="5173324"/>
            <a:ext cx="727462" cy="452448"/>
          </a:xfrm>
        </p:spPr>
        <p:txBody>
          <a:bodyPr>
            <a:noAutofit/>
          </a:bodyPr>
          <a:lstStyle/>
          <a:p>
            <a:pPr marL="0" indent="0" algn="ctr">
              <a:buNone/>
            </a:pPr>
            <a:r>
              <a:rPr lang="fr-CA" sz="2000" dirty="0">
                <a:solidFill>
                  <a:schemeClr val="bg1"/>
                </a:solidFill>
              </a:rPr>
              <a:t>ERE</a:t>
            </a:r>
          </a:p>
        </p:txBody>
      </p:sp>
      <p:pic>
        <p:nvPicPr>
          <p:cNvPr id="4" name="Picture 2" descr="http://www.reseau-idee.be/uploads/images/resized_8_13829517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412" y="2061021"/>
            <a:ext cx="1798320" cy="269748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rotWithShape="1">
          <a:blip r:embed="rId4" cstate="print"/>
          <a:srcRect l="2050" r="2262"/>
          <a:stretch/>
        </p:blipFill>
        <p:spPr>
          <a:xfrm>
            <a:off x="2502018" y="2042884"/>
            <a:ext cx="1831928" cy="2700773"/>
          </a:xfrm>
          <a:prstGeom prst="rect">
            <a:avLst/>
          </a:prstGeom>
        </p:spPr>
      </p:pic>
      <p:pic>
        <p:nvPicPr>
          <p:cNvPr id="8" name="Image 7"/>
          <p:cNvPicPr>
            <a:picLocks noChangeAspect="1"/>
          </p:cNvPicPr>
          <p:nvPr/>
        </p:nvPicPr>
        <p:blipFill>
          <a:blip r:embed="rId5" cstate="print"/>
          <a:stretch>
            <a:fillRect/>
          </a:stretch>
        </p:blipFill>
        <p:spPr>
          <a:xfrm>
            <a:off x="7185861" y="2099890"/>
            <a:ext cx="1986046" cy="2597137"/>
          </a:xfrm>
          <a:prstGeom prst="rect">
            <a:avLst/>
          </a:prstGeom>
        </p:spPr>
      </p:pic>
      <p:pic>
        <p:nvPicPr>
          <p:cNvPr id="9" name="Image 8"/>
          <p:cNvPicPr>
            <a:picLocks noChangeAspect="1"/>
          </p:cNvPicPr>
          <p:nvPr/>
        </p:nvPicPr>
        <p:blipFill>
          <a:blip r:embed="rId6" cstate="print"/>
          <a:stretch>
            <a:fillRect/>
          </a:stretch>
        </p:blipFill>
        <p:spPr>
          <a:xfrm>
            <a:off x="9618475" y="2112434"/>
            <a:ext cx="2080146" cy="2608184"/>
          </a:xfrm>
          <a:prstGeom prst="rect">
            <a:avLst/>
          </a:prstGeom>
        </p:spPr>
      </p:pic>
      <p:pic>
        <p:nvPicPr>
          <p:cNvPr id="3" name="Image 2"/>
          <p:cNvPicPr>
            <a:picLocks noChangeAspect="1"/>
          </p:cNvPicPr>
          <p:nvPr/>
        </p:nvPicPr>
        <p:blipFill rotWithShape="1">
          <a:blip r:embed="rId7" cstate="print"/>
          <a:srcRect l="14829" t="2136" r="15183" b="2890"/>
          <a:stretch/>
        </p:blipFill>
        <p:spPr>
          <a:xfrm>
            <a:off x="4887884" y="2100224"/>
            <a:ext cx="1878676" cy="2549361"/>
          </a:xfrm>
          <a:prstGeom prst="rect">
            <a:avLst/>
          </a:prstGeom>
        </p:spPr>
      </p:pic>
      <p:sp>
        <p:nvSpPr>
          <p:cNvPr id="10" name="ZoneTexte 9"/>
          <p:cNvSpPr txBox="1"/>
          <p:nvPr/>
        </p:nvSpPr>
        <p:spPr>
          <a:xfrm>
            <a:off x="2266330" y="5171150"/>
            <a:ext cx="2303304" cy="400110"/>
          </a:xfrm>
          <a:prstGeom prst="rect">
            <a:avLst/>
          </a:prstGeom>
          <a:noFill/>
        </p:spPr>
        <p:txBody>
          <a:bodyPr wrap="square" rtlCol="0">
            <a:spAutoFit/>
          </a:bodyPr>
          <a:lstStyle/>
          <a:p>
            <a:pPr algn="ctr"/>
            <a:r>
              <a:rPr lang="fr-CA" sz="2000" dirty="0">
                <a:solidFill>
                  <a:schemeClr val="bg1"/>
                </a:solidFill>
              </a:rPr>
              <a:t>Identité écologique</a:t>
            </a:r>
          </a:p>
        </p:txBody>
      </p:sp>
      <p:sp>
        <p:nvSpPr>
          <p:cNvPr id="11" name="Rectangle 10"/>
          <p:cNvSpPr/>
          <p:nvPr/>
        </p:nvSpPr>
        <p:spPr>
          <a:xfrm>
            <a:off x="4966774" y="5190389"/>
            <a:ext cx="1965960" cy="400110"/>
          </a:xfrm>
          <a:prstGeom prst="rect">
            <a:avLst/>
          </a:prstGeom>
        </p:spPr>
        <p:txBody>
          <a:bodyPr wrap="square">
            <a:spAutoFit/>
          </a:bodyPr>
          <a:lstStyle/>
          <a:p>
            <a:pPr algn="ctr"/>
            <a:r>
              <a:rPr lang="fr-CA" sz="2000" dirty="0" err="1">
                <a:solidFill>
                  <a:schemeClr val="bg1"/>
                </a:solidFill>
              </a:rPr>
              <a:t>Écoformation</a:t>
            </a:r>
            <a:endParaRPr lang="fr-CA" sz="2000" dirty="0">
              <a:solidFill>
                <a:schemeClr val="bg1"/>
              </a:solidFill>
            </a:endParaRPr>
          </a:p>
        </p:txBody>
      </p:sp>
      <p:sp>
        <p:nvSpPr>
          <p:cNvPr id="12" name="ZoneTexte 11"/>
          <p:cNvSpPr txBox="1"/>
          <p:nvPr/>
        </p:nvSpPr>
        <p:spPr>
          <a:xfrm>
            <a:off x="9863020" y="5190389"/>
            <a:ext cx="1582293" cy="400110"/>
          </a:xfrm>
          <a:prstGeom prst="rect">
            <a:avLst/>
          </a:prstGeom>
          <a:noFill/>
        </p:spPr>
        <p:txBody>
          <a:bodyPr wrap="none" rtlCol="0">
            <a:spAutoFit/>
          </a:bodyPr>
          <a:lstStyle/>
          <a:p>
            <a:r>
              <a:rPr lang="fr-CA" sz="2000" i="1" dirty="0">
                <a:solidFill>
                  <a:schemeClr val="bg1"/>
                </a:solidFill>
              </a:rPr>
              <a:t>Forest </a:t>
            </a:r>
            <a:r>
              <a:rPr lang="fr-CA" sz="2000" i="1" dirty="0" err="1">
                <a:solidFill>
                  <a:schemeClr val="bg1"/>
                </a:solidFill>
              </a:rPr>
              <a:t>School</a:t>
            </a:r>
            <a:endParaRPr lang="fr-CA" sz="2000" i="1" dirty="0">
              <a:solidFill>
                <a:schemeClr val="bg1"/>
              </a:solidFill>
            </a:endParaRPr>
          </a:p>
        </p:txBody>
      </p:sp>
      <p:sp>
        <p:nvSpPr>
          <p:cNvPr id="13" name="ZoneTexte 12"/>
          <p:cNvSpPr txBox="1"/>
          <p:nvPr/>
        </p:nvSpPr>
        <p:spPr>
          <a:xfrm>
            <a:off x="7232832" y="5199493"/>
            <a:ext cx="2051652" cy="400110"/>
          </a:xfrm>
          <a:prstGeom prst="rect">
            <a:avLst/>
          </a:prstGeom>
          <a:noFill/>
        </p:spPr>
        <p:txBody>
          <a:bodyPr wrap="none" rtlCol="0">
            <a:spAutoFit/>
          </a:bodyPr>
          <a:lstStyle/>
          <a:p>
            <a:r>
              <a:rPr lang="fr-CA" sz="2000" dirty="0">
                <a:solidFill>
                  <a:schemeClr val="bg1"/>
                </a:solidFill>
              </a:rPr>
              <a:t>Immersion nature</a:t>
            </a:r>
          </a:p>
        </p:txBody>
      </p:sp>
      <p:cxnSp>
        <p:nvCxnSpPr>
          <p:cNvPr id="14" name="Connecteur droit 13"/>
          <p:cNvCxnSpPr>
            <a:cxnSpLocks/>
          </p:cNvCxnSpPr>
          <p:nvPr/>
        </p:nvCxnSpPr>
        <p:spPr>
          <a:xfrm>
            <a:off x="285412" y="1042738"/>
            <a:ext cx="11714083"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6" name="Diagramme 15"/>
          <p:cNvGraphicFramePr/>
          <p:nvPr>
            <p:extLst>
              <p:ext uri="{D42A27DB-BD31-4B8C-83A1-F6EECF244321}">
                <p14:modId xmlns:p14="http://schemas.microsoft.com/office/powerpoint/2010/main" val="2018266623"/>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2142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8369" y="0"/>
            <a:ext cx="10515600" cy="1325563"/>
          </a:xfrm>
        </p:spPr>
        <p:txBody>
          <a:bodyPr/>
          <a:lstStyle/>
          <a:p>
            <a:r>
              <a:rPr lang="fr-CA" dirty="0">
                <a:solidFill>
                  <a:schemeClr val="bg1"/>
                </a:solidFill>
                <a:effectLst>
                  <a:outerShdw blurRad="50800" dist="38100" dir="2700000" algn="tl" rotWithShape="0">
                    <a:prstClr val="black">
                      <a:alpha val="40000"/>
                    </a:prstClr>
                  </a:outerShdw>
                </a:effectLst>
              </a:rPr>
              <a:t>Méthodologie</a:t>
            </a:r>
          </a:p>
        </p:txBody>
      </p:sp>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29089" r="8237"/>
          <a:stretch/>
        </p:blipFill>
        <p:spPr>
          <a:xfrm>
            <a:off x="9546956" y="0"/>
            <a:ext cx="2645044" cy="6858000"/>
          </a:xfrm>
          <a:prstGeom prst="rect">
            <a:avLst/>
          </a:prstGeom>
        </p:spPr>
      </p:pic>
      <p:sp>
        <p:nvSpPr>
          <p:cNvPr id="6" name="ZoneTexte 5"/>
          <p:cNvSpPr txBox="1"/>
          <p:nvPr/>
        </p:nvSpPr>
        <p:spPr>
          <a:xfrm>
            <a:off x="238539" y="6456555"/>
            <a:ext cx="599661" cy="307777"/>
          </a:xfrm>
          <a:prstGeom prst="rect">
            <a:avLst/>
          </a:prstGeom>
          <a:noFill/>
        </p:spPr>
        <p:txBody>
          <a:bodyPr wrap="square" rtlCol="0">
            <a:spAutoFit/>
          </a:bodyPr>
          <a:lstStyle/>
          <a:p>
            <a:r>
              <a:rPr lang="fr-CA" sz="1400" dirty="0">
                <a:solidFill>
                  <a:schemeClr val="bg1">
                    <a:lumMod val="65000"/>
                  </a:schemeClr>
                </a:solidFill>
              </a:rPr>
              <a:t>7</a:t>
            </a:r>
          </a:p>
        </p:txBody>
      </p:sp>
      <p:cxnSp>
        <p:nvCxnSpPr>
          <p:cNvPr id="7" name="Connecteur droit 6"/>
          <p:cNvCxnSpPr>
            <a:cxnSpLocks/>
          </p:cNvCxnSpPr>
          <p:nvPr/>
        </p:nvCxnSpPr>
        <p:spPr>
          <a:xfrm flipV="1">
            <a:off x="238539" y="1138990"/>
            <a:ext cx="9027094" cy="16042"/>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4" name="Espace réservé du contenu 3"/>
          <p:cNvGraphicFramePr>
            <a:graphicFrameLocks noGrp="1"/>
          </p:cNvGraphicFramePr>
          <p:nvPr>
            <p:ph idx="1"/>
            <p:extLst>
              <p:ext uri="{D42A27DB-BD31-4B8C-83A1-F6EECF244321}">
                <p14:modId xmlns:p14="http://schemas.microsoft.com/office/powerpoint/2010/main" val="931105386"/>
              </p:ext>
            </p:extLst>
          </p:nvPr>
        </p:nvGraphicFramePr>
        <p:xfrm>
          <a:off x="0" y="198782"/>
          <a:ext cx="10137913" cy="5897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me 7"/>
          <p:cNvGraphicFramePr/>
          <p:nvPr>
            <p:extLst>
              <p:ext uri="{D42A27DB-BD31-4B8C-83A1-F6EECF244321}">
                <p14:modId xmlns:p14="http://schemas.microsoft.com/office/powerpoint/2010/main" val="2962779308"/>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ZoneTexte 2"/>
          <p:cNvSpPr txBox="1"/>
          <p:nvPr/>
        </p:nvSpPr>
        <p:spPr>
          <a:xfrm>
            <a:off x="5659482" y="5111114"/>
            <a:ext cx="1833387" cy="984885"/>
          </a:xfrm>
          <a:prstGeom prst="rect">
            <a:avLst/>
          </a:prstGeom>
          <a:noFill/>
        </p:spPr>
        <p:txBody>
          <a:bodyPr wrap="none" rtlCol="0">
            <a:spAutoFit/>
          </a:bodyPr>
          <a:lstStyle/>
          <a:p>
            <a:pPr algn="ctr"/>
            <a:r>
              <a:rPr lang="fr-CA" sz="2000" dirty="0">
                <a:solidFill>
                  <a:schemeClr val="bg1"/>
                </a:solidFill>
              </a:rPr>
              <a:t>Questionnaires </a:t>
            </a:r>
          </a:p>
          <a:p>
            <a:pPr algn="ctr"/>
            <a:r>
              <a:rPr lang="fr-CA" sz="2000" dirty="0">
                <a:solidFill>
                  <a:schemeClr val="bg1"/>
                </a:solidFill>
              </a:rPr>
              <a:t>aux familles</a:t>
            </a:r>
          </a:p>
          <a:p>
            <a:endParaRPr lang="fr-CA" dirty="0"/>
          </a:p>
        </p:txBody>
      </p:sp>
      <p:sp>
        <p:nvSpPr>
          <p:cNvPr id="9" name="ZoneTexte 8"/>
          <p:cNvSpPr txBox="1"/>
          <p:nvPr/>
        </p:nvSpPr>
        <p:spPr>
          <a:xfrm>
            <a:off x="2787309" y="4412068"/>
            <a:ext cx="1603513" cy="1938992"/>
          </a:xfrm>
          <a:prstGeom prst="rect">
            <a:avLst/>
          </a:prstGeom>
          <a:noFill/>
        </p:spPr>
        <p:txBody>
          <a:bodyPr wrap="square" rtlCol="0">
            <a:spAutoFit/>
          </a:bodyPr>
          <a:lstStyle/>
          <a:p>
            <a:pPr algn="ctr"/>
            <a:r>
              <a:rPr lang="fr-CA" sz="2000" dirty="0">
                <a:solidFill>
                  <a:schemeClr val="bg1"/>
                </a:solidFill>
              </a:rPr>
              <a:t>Groupes </a:t>
            </a:r>
          </a:p>
          <a:p>
            <a:pPr algn="ctr"/>
            <a:r>
              <a:rPr lang="fr-CA" sz="2000" dirty="0">
                <a:solidFill>
                  <a:schemeClr val="bg1"/>
                </a:solidFill>
              </a:rPr>
              <a:t>de discussion avec les éducateurs et éducatrices</a:t>
            </a:r>
          </a:p>
          <a:p>
            <a:pPr algn="ctr"/>
            <a:endParaRPr lang="fr-CA" sz="2000" dirty="0">
              <a:solidFill>
                <a:schemeClr val="bg1"/>
              </a:solidFill>
            </a:endParaRPr>
          </a:p>
        </p:txBody>
      </p:sp>
    </p:spTree>
    <p:extLst>
      <p:ext uri="{BB962C8B-B14F-4D97-AF65-F5344CB8AC3E}">
        <p14:creationId xmlns:p14="http://schemas.microsoft.com/office/powerpoint/2010/main" val="242210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38539" y="-64364"/>
            <a:ext cx="10515600" cy="1325563"/>
          </a:xfrm>
        </p:spPr>
        <p:txBody>
          <a:bodyPr/>
          <a:lstStyle/>
          <a:p>
            <a:r>
              <a:rPr lang="fr-CA" dirty="0">
                <a:solidFill>
                  <a:schemeClr val="bg1"/>
                </a:solidFill>
                <a:effectLst>
                  <a:outerShdw blurRad="50800" dist="38100" dir="2700000" algn="tl" rotWithShape="0">
                    <a:prstClr val="black">
                      <a:alpha val="40000"/>
                    </a:prstClr>
                  </a:outerShdw>
                </a:effectLst>
              </a:rPr>
              <a:t>Objectif 1 : Diagnostic</a:t>
            </a: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46615" r="37282"/>
          <a:stretch/>
        </p:blipFill>
        <p:spPr>
          <a:xfrm>
            <a:off x="10221385" y="9407"/>
            <a:ext cx="1963249" cy="6848593"/>
          </a:xfrm>
          <a:prstGeom prst="rect">
            <a:avLst/>
          </a:prstGeom>
        </p:spPr>
      </p:pic>
      <p:grpSp>
        <p:nvGrpSpPr>
          <p:cNvPr id="7" name="Groupe 6"/>
          <p:cNvGrpSpPr/>
          <p:nvPr/>
        </p:nvGrpSpPr>
        <p:grpSpPr>
          <a:xfrm>
            <a:off x="2986168" y="762000"/>
            <a:ext cx="6255431" cy="2156716"/>
            <a:chOff x="2343955" y="-1253680"/>
            <a:chExt cx="7426074" cy="3631446"/>
          </a:xfrm>
          <a:effectLst/>
        </p:grpSpPr>
        <p:sp>
          <p:nvSpPr>
            <p:cNvPr id="8" name="Rectangle 7"/>
            <p:cNvSpPr/>
            <p:nvPr/>
          </p:nvSpPr>
          <p:spPr>
            <a:xfrm>
              <a:off x="2343955" y="505601"/>
              <a:ext cx="3454354" cy="1858301"/>
            </a:xfrm>
            <a:prstGeom prst="rect">
              <a:avLst/>
            </a:prstGeom>
            <a:ln w="12700">
              <a:solidFill>
                <a:srgbClr val="ED7D31"/>
              </a:solidFill>
            </a:ln>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4800" tIns="184800" rIns="184800" bIns="184800" numCol="1" spcCol="1270" anchor="ctr" anchorCtr="0">
              <a:noAutofit/>
            </a:bodyPr>
            <a:lstStyle/>
            <a:p>
              <a:pPr marL="0" lvl="0" indent="0" algn="ctr" defTabSz="1244600">
                <a:lnSpc>
                  <a:spcPct val="90000"/>
                </a:lnSpc>
                <a:spcBef>
                  <a:spcPct val="0"/>
                </a:spcBef>
                <a:spcAft>
                  <a:spcPct val="35000"/>
                </a:spcAft>
                <a:buNone/>
              </a:pPr>
              <a:r>
                <a:rPr lang="fr-FR" sz="2400" kern="1200" dirty="0">
                  <a:effectLst>
                    <a:outerShdw blurRad="50800" dist="38100" dir="2700000" algn="tl" rotWithShape="0">
                      <a:prstClr val="black">
                        <a:alpha val="40000"/>
                      </a:prstClr>
                    </a:outerShdw>
                  </a:effectLst>
                </a:rPr>
                <a:t>Choix pédagogiques</a:t>
              </a:r>
            </a:p>
            <a:p>
              <a:pPr marL="0" lvl="0" indent="0" algn="ctr" defTabSz="1244600">
                <a:lnSpc>
                  <a:spcPct val="90000"/>
                </a:lnSpc>
                <a:spcBef>
                  <a:spcPct val="0"/>
                </a:spcBef>
                <a:spcAft>
                  <a:spcPct val="35000"/>
                </a:spcAft>
                <a:buNone/>
              </a:pPr>
              <a:r>
                <a:rPr lang="fr-FR" sz="1600" dirty="0">
                  <a:effectLst>
                    <a:outerShdw blurRad="50800" dist="38100" dir="2700000" algn="tl" rotWithShape="0">
                      <a:prstClr val="black">
                        <a:alpha val="40000"/>
                      </a:prstClr>
                    </a:outerShdw>
                  </a:effectLst>
                </a:rPr>
                <a:t>créateurs de liens socio-écologiques</a:t>
              </a:r>
              <a:endParaRPr lang="fr-FR" sz="1600" kern="1200" dirty="0">
                <a:effectLst>
                  <a:outerShdw blurRad="50800" dist="38100" dir="2700000" algn="tl" rotWithShape="0">
                    <a:prstClr val="black">
                      <a:alpha val="40000"/>
                    </a:prstClr>
                  </a:outerShdw>
                </a:effectLst>
              </a:endParaRPr>
            </a:p>
          </p:txBody>
        </p:sp>
        <p:sp>
          <p:nvSpPr>
            <p:cNvPr id="9" name="Forme libre : forme 8"/>
            <p:cNvSpPr/>
            <p:nvPr/>
          </p:nvSpPr>
          <p:spPr>
            <a:xfrm>
              <a:off x="4540024" y="-494323"/>
              <a:ext cx="2718608" cy="2718611"/>
            </a:xfrm>
            <a:custGeom>
              <a:avLst/>
              <a:gdLst/>
              <a:ahLst/>
              <a:cxnLst/>
              <a:rect l="0" t="0" r="0" b="0"/>
              <a:pathLst>
                <a:path>
                  <a:moveTo>
                    <a:pt x="571651" y="251463"/>
                  </a:moveTo>
                  <a:arcTo wR="1359304" hR="1359304" stAng="14075276" swAng="4249448"/>
                </a:path>
              </a:pathLst>
            </a:custGeom>
            <a:noFill/>
            <a:ln w="76200">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Rectangle 9"/>
            <p:cNvSpPr/>
            <p:nvPr/>
          </p:nvSpPr>
          <p:spPr>
            <a:xfrm>
              <a:off x="6441955" y="505599"/>
              <a:ext cx="3328074" cy="1872167"/>
            </a:xfrm>
            <a:prstGeom prst="rect">
              <a:avLst/>
            </a:prstGeom>
            <a:solidFill>
              <a:srgbClr val="43BB8D"/>
            </a:solidFill>
            <a:ln w="12700">
              <a:solidFill>
                <a:srgbClr val="43BB8D"/>
              </a:solidFill>
            </a:ln>
            <a:effectLst/>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84800" tIns="184800" rIns="184800" bIns="184800" numCol="1" spcCol="1270" anchor="ctr" anchorCtr="0">
              <a:noAutofit/>
            </a:bodyPr>
            <a:lstStyle/>
            <a:p>
              <a:pPr marL="0" lvl="0" indent="0" algn="ctr" defTabSz="1244600">
                <a:lnSpc>
                  <a:spcPct val="90000"/>
                </a:lnSpc>
                <a:spcBef>
                  <a:spcPct val="0"/>
                </a:spcBef>
                <a:spcAft>
                  <a:spcPct val="35000"/>
                </a:spcAft>
                <a:buNone/>
              </a:pPr>
              <a:r>
                <a:rPr lang="fr-FR" sz="2400" kern="1200" dirty="0">
                  <a:effectLst>
                    <a:outerShdw blurRad="50800" dist="38100" dir="2700000" algn="tl" rotWithShape="0">
                      <a:prstClr val="black">
                        <a:alpha val="40000"/>
                      </a:prstClr>
                    </a:outerShdw>
                  </a:effectLst>
                </a:rPr>
                <a:t>Apports positifs</a:t>
              </a:r>
            </a:p>
            <a:p>
              <a:pPr marL="0" lvl="0" indent="0" algn="ctr" defTabSz="1244600">
                <a:lnSpc>
                  <a:spcPct val="90000"/>
                </a:lnSpc>
                <a:spcBef>
                  <a:spcPct val="0"/>
                </a:spcBef>
                <a:spcAft>
                  <a:spcPct val="35000"/>
                </a:spcAft>
                <a:buNone/>
              </a:pPr>
              <a:r>
                <a:rPr lang="fr-FR" sz="1600" kern="1200" dirty="0">
                  <a:effectLst>
                    <a:outerShdw blurRad="50800" dist="38100" dir="2700000" algn="tl" rotWithShape="0">
                      <a:prstClr val="black">
                        <a:alpha val="40000"/>
                      </a:prstClr>
                    </a:outerShdw>
                  </a:effectLst>
                </a:rPr>
                <a:t>du programme d’activités</a:t>
              </a:r>
              <a:endParaRPr lang="fr-FR" sz="2800" kern="1200" dirty="0">
                <a:effectLst>
                  <a:outerShdw blurRad="50800" dist="38100" dir="2700000" algn="tl" rotWithShape="0">
                    <a:prstClr val="black">
                      <a:alpha val="40000"/>
                    </a:prstClr>
                  </a:outerShdw>
                </a:effectLst>
              </a:endParaRPr>
            </a:p>
          </p:txBody>
        </p:sp>
        <p:sp>
          <p:nvSpPr>
            <p:cNvPr id="11" name="Forme libre : forme 10"/>
            <p:cNvSpPr/>
            <p:nvPr/>
          </p:nvSpPr>
          <p:spPr>
            <a:xfrm>
              <a:off x="4528186" y="-1253680"/>
              <a:ext cx="2718608" cy="2067340"/>
            </a:xfrm>
            <a:custGeom>
              <a:avLst/>
              <a:gdLst/>
              <a:ahLst/>
              <a:cxnLst/>
              <a:rect l="0" t="0" r="0" b="0"/>
              <a:pathLst>
                <a:path>
                  <a:moveTo>
                    <a:pt x="2146957" y="2467145"/>
                  </a:moveTo>
                  <a:arcTo wR="1359304" hR="1359304" stAng="3275276" swAng="4249448"/>
                </a:path>
              </a:pathLst>
            </a:custGeom>
            <a:noFill/>
            <a:ln w="76200">
              <a:solidFill>
                <a:srgbClr val="43BB8D"/>
              </a:solidFill>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fr-CA" dirty="0"/>
            </a:p>
          </p:txBody>
        </p:sp>
      </p:grpSp>
      <p:graphicFrame>
        <p:nvGraphicFramePr>
          <p:cNvPr id="12" name="Diagramme 11"/>
          <p:cNvGraphicFramePr/>
          <p:nvPr>
            <p:extLst/>
          </p:nvPr>
        </p:nvGraphicFramePr>
        <p:xfrm>
          <a:off x="2854942" y="3482613"/>
          <a:ext cx="2207360" cy="29087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me 12"/>
          <p:cNvGraphicFramePr/>
          <p:nvPr>
            <p:extLst/>
          </p:nvPr>
        </p:nvGraphicFramePr>
        <p:xfrm>
          <a:off x="6994937" y="3341255"/>
          <a:ext cx="2878700" cy="30309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ZoneTexte 13"/>
          <p:cNvSpPr txBox="1"/>
          <p:nvPr/>
        </p:nvSpPr>
        <p:spPr>
          <a:xfrm rot="16200000">
            <a:off x="2270189" y="2220159"/>
            <a:ext cx="1108820" cy="276999"/>
          </a:xfrm>
          <a:prstGeom prst="rect">
            <a:avLst/>
          </a:prstGeom>
          <a:solidFill>
            <a:srgbClr val="ED7D31">
              <a:alpha val="52941"/>
            </a:srgbClr>
          </a:solidFill>
          <a:ln>
            <a:solidFill>
              <a:srgbClr val="ED7D31"/>
            </a:solidFill>
          </a:ln>
        </p:spPr>
        <p:txBody>
          <a:bodyPr wrap="square" lIns="36000" rIns="36000" rtlCol="0">
            <a:spAutoFit/>
          </a:bodyPr>
          <a:lstStyle/>
          <a:p>
            <a:pPr algn="ctr"/>
            <a:r>
              <a:rPr lang="fr-CA" sz="1200" dirty="0">
                <a:solidFill>
                  <a:schemeClr val="bg1"/>
                </a:solidFill>
              </a:rPr>
              <a:t>OBJECTIFS 1 et 2 </a:t>
            </a:r>
          </a:p>
        </p:txBody>
      </p:sp>
      <p:sp>
        <p:nvSpPr>
          <p:cNvPr id="15" name="ZoneTexte 14"/>
          <p:cNvSpPr txBox="1"/>
          <p:nvPr/>
        </p:nvSpPr>
        <p:spPr>
          <a:xfrm rot="5400000">
            <a:off x="8850872" y="2221660"/>
            <a:ext cx="1108821" cy="279180"/>
          </a:xfrm>
          <a:prstGeom prst="rect">
            <a:avLst/>
          </a:prstGeom>
          <a:solidFill>
            <a:srgbClr val="43BB8D">
              <a:alpha val="52941"/>
            </a:srgbClr>
          </a:solidFill>
          <a:ln>
            <a:solidFill>
              <a:srgbClr val="43BB8D"/>
            </a:solidFill>
          </a:ln>
        </p:spPr>
        <p:txBody>
          <a:bodyPr wrap="square" lIns="36000" tIns="46800" rIns="36000" bIns="46800" rtlCol="0">
            <a:spAutoFit/>
          </a:bodyPr>
          <a:lstStyle/>
          <a:p>
            <a:pPr algn="ctr"/>
            <a:r>
              <a:rPr lang="fr-CA" sz="1200" dirty="0">
                <a:solidFill>
                  <a:schemeClr val="bg1"/>
                </a:solidFill>
              </a:rPr>
              <a:t>OBJECTIFS 3 4 5</a:t>
            </a:r>
          </a:p>
        </p:txBody>
      </p:sp>
      <p:sp>
        <p:nvSpPr>
          <p:cNvPr id="16" name="ZoneTexte 15"/>
          <p:cNvSpPr txBox="1"/>
          <p:nvPr/>
        </p:nvSpPr>
        <p:spPr>
          <a:xfrm>
            <a:off x="5753013" y="2961811"/>
            <a:ext cx="1087150" cy="338554"/>
          </a:xfrm>
          <a:prstGeom prst="rect">
            <a:avLst/>
          </a:prstGeom>
          <a:noFill/>
        </p:spPr>
        <p:txBody>
          <a:bodyPr wrap="square" rtlCol="0">
            <a:spAutoFit/>
          </a:bodyPr>
          <a:lstStyle/>
          <a:p>
            <a:r>
              <a:rPr lang="fr-CA" sz="1600" b="1" dirty="0">
                <a:solidFill>
                  <a:srgbClr val="43BB8D"/>
                </a:solidFill>
              </a:rPr>
              <a:t>valident</a:t>
            </a:r>
            <a:r>
              <a:rPr lang="fr-CA" sz="1400" b="1" dirty="0">
                <a:solidFill>
                  <a:srgbClr val="43BB8D"/>
                </a:solidFill>
              </a:rPr>
              <a:t> ?</a:t>
            </a:r>
          </a:p>
        </p:txBody>
      </p:sp>
      <p:sp>
        <p:nvSpPr>
          <p:cNvPr id="17" name="ZoneTexte 16"/>
          <p:cNvSpPr txBox="1"/>
          <p:nvPr/>
        </p:nvSpPr>
        <p:spPr>
          <a:xfrm>
            <a:off x="5538804" y="1418852"/>
            <a:ext cx="1301359" cy="338554"/>
          </a:xfrm>
          <a:prstGeom prst="rect">
            <a:avLst/>
          </a:prstGeom>
          <a:noFill/>
        </p:spPr>
        <p:txBody>
          <a:bodyPr wrap="square" rtlCol="0">
            <a:spAutoFit/>
          </a:bodyPr>
          <a:lstStyle/>
          <a:p>
            <a:r>
              <a:rPr lang="fr-CA" sz="1600" b="1" dirty="0">
                <a:solidFill>
                  <a:srgbClr val="ED7D31"/>
                </a:solidFill>
              </a:rPr>
              <a:t>engendrent</a:t>
            </a:r>
            <a:r>
              <a:rPr lang="fr-CA" sz="1400" b="1" dirty="0">
                <a:solidFill>
                  <a:srgbClr val="ED7D31"/>
                </a:solidFill>
              </a:rPr>
              <a:t> ?</a:t>
            </a:r>
          </a:p>
        </p:txBody>
      </p:sp>
      <p:sp>
        <p:nvSpPr>
          <p:cNvPr id="24" name="ZoneTexte 23"/>
          <p:cNvSpPr txBox="1"/>
          <p:nvPr/>
        </p:nvSpPr>
        <p:spPr>
          <a:xfrm rot="16200000">
            <a:off x="1494405" y="4791977"/>
            <a:ext cx="2282950"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2 : Prototype</a:t>
            </a:r>
          </a:p>
        </p:txBody>
      </p:sp>
      <p:sp>
        <p:nvSpPr>
          <p:cNvPr id="22" name="ZoneTexte 21"/>
          <p:cNvSpPr txBox="1"/>
          <p:nvPr/>
        </p:nvSpPr>
        <p:spPr>
          <a:xfrm>
            <a:off x="238539" y="6456555"/>
            <a:ext cx="599661" cy="307777"/>
          </a:xfrm>
          <a:prstGeom prst="rect">
            <a:avLst/>
          </a:prstGeom>
          <a:noFill/>
        </p:spPr>
        <p:txBody>
          <a:bodyPr wrap="square" rtlCol="0">
            <a:spAutoFit/>
          </a:bodyPr>
          <a:lstStyle/>
          <a:p>
            <a:r>
              <a:rPr lang="fr-CA" sz="1400" dirty="0">
                <a:solidFill>
                  <a:schemeClr val="bg1">
                    <a:lumMod val="65000"/>
                  </a:schemeClr>
                </a:solidFill>
              </a:rPr>
              <a:t>6</a:t>
            </a:r>
          </a:p>
        </p:txBody>
      </p:sp>
      <p:cxnSp>
        <p:nvCxnSpPr>
          <p:cNvPr id="25" name="Connecteur droit 24"/>
          <p:cNvCxnSpPr>
            <a:cxnSpLocks/>
          </p:cNvCxnSpPr>
          <p:nvPr/>
        </p:nvCxnSpPr>
        <p:spPr>
          <a:xfrm>
            <a:off x="179145" y="1000393"/>
            <a:ext cx="9847171"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126789" y="2285926"/>
            <a:ext cx="515082" cy="169277"/>
          </a:xfrm>
          <a:prstGeom prst="rect">
            <a:avLst/>
          </a:prstGeom>
          <a:solidFill>
            <a:srgbClr val="203864"/>
          </a:solidFill>
        </p:spPr>
        <p:txBody>
          <a:bodyPr wrap="square" rtlCol="0">
            <a:spAutoFit/>
          </a:bodyPr>
          <a:lstStyle/>
          <a:p>
            <a:r>
              <a:rPr lang="fr-CA" sz="500" dirty="0"/>
              <a:t> </a:t>
            </a:r>
          </a:p>
        </p:txBody>
      </p:sp>
      <p:sp>
        <p:nvSpPr>
          <p:cNvPr id="28" name="ZoneTexte 27"/>
          <p:cNvSpPr txBox="1"/>
          <p:nvPr/>
        </p:nvSpPr>
        <p:spPr>
          <a:xfrm>
            <a:off x="149086" y="2818383"/>
            <a:ext cx="515082" cy="169277"/>
          </a:xfrm>
          <a:prstGeom prst="rect">
            <a:avLst/>
          </a:prstGeom>
          <a:solidFill>
            <a:srgbClr val="203864"/>
          </a:solidFill>
        </p:spPr>
        <p:txBody>
          <a:bodyPr wrap="square" rtlCol="0">
            <a:spAutoFit/>
          </a:bodyPr>
          <a:lstStyle/>
          <a:p>
            <a:r>
              <a:rPr lang="fr-CA" sz="500" dirty="0"/>
              <a:t> </a:t>
            </a:r>
          </a:p>
        </p:txBody>
      </p:sp>
      <p:sp>
        <p:nvSpPr>
          <p:cNvPr id="29" name="ZoneTexte 28"/>
          <p:cNvSpPr txBox="1"/>
          <p:nvPr/>
        </p:nvSpPr>
        <p:spPr>
          <a:xfrm rot="5400000">
            <a:off x="-129974" y="2572384"/>
            <a:ext cx="515082" cy="169277"/>
          </a:xfrm>
          <a:prstGeom prst="rect">
            <a:avLst/>
          </a:prstGeom>
          <a:solidFill>
            <a:srgbClr val="203864"/>
          </a:solidFill>
        </p:spPr>
        <p:txBody>
          <a:bodyPr wrap="square" rtlCol="0">
            <a:spAutoFit/>
          </a:bodyPr>
          <a:lstStyle/>
          <a:p>
            <a:r>
              <a:rPr lang="fr-CA" sz="500" dirty="0"/>
              <a:t> </a:t>
            </a:r>
          </a:p>
        </p:txBody>
      </p:sp>
      <p:graphicFrame>
        <p:nvGraphicFramePr>
          <p:cNvPr id="30" name="Diagramme 29"/>
          <p:cNvGraphicFramePr/>
          <p:nvPr>
            <p:extLst>
              <p:ext uri="{D42A27DB-BD31-4B8C-83A1-F6EECF244321}">
                <p14:modId xmlns:p14="http://schemas.microsoft.com/office/powerpoint/2010/main" val="197256044"/>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1" name="ZoneTexte 30">
            <a:extLst>
              <a:ext uri="{FF2B5EF4-FFF2-40B4-BE49-F238E27FC236}">
                <a16:creationId xmlns:a16="http://schemas.microsoft.com/office/drawing/2014/main" xmlns="" id="{41DCED8E-83D6-40AA-BF07-E8D6AF003062}"/>
              </a:ext>
            </a:extLst>
          </p:cNvPr>
          <p:cNvSpPr txBox="1"/>
          <p:nvPr/>
        </p:nvSpPr>
        <p:spPr>
          <a:xfrm rot="16200000">
            <a:off x="5480691" y="4728040"/>
            <a:ext cx="2675532"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3 4 et 5 </a:t>
            </a:r>
            <a:r>
              <a:rPr lang="fr-CA" sz="1200" dirty="0" err="1"/>
              <a:t>Expérim</a:t>
            </a:r>
            <a:r>
              <a:rPr lang="fr-CA" sz="1200" dirty="0"/>
              <a:t>. </a:t>
            </a:r>
            <a:r>
              <a:rPr lang="fr-CA" sz="1200" dirty="0" err="1"/>
              <a:t>Valid</a:t>
            </a:r>
            <a:r>
              <a:rPr lang="fr-CA" sz="1200" dirty="0"/>
              <a:t>. et Ajust.</a:t>
            </a:r>
          </a:p>
        </p:txBody>
      </p:sp>
      <p:graphicFrame>
        <p:nvGraphicFramePr>
          <p:cNvPr id="32" name="Diagramme 31">
            <a:extLst>
              <a:ext uri="{FF2B5EF4-FFF2-40B4-BE49-F238E27FC236}">
                <a16:creationId xmlns:a16="http://schemas.microsoft.com/office/drawing/2014/main" xmlns="" id="{A25154FC-0F94-40F0-8227-DBD371CF1CF3}"/>
              </a:ext>
            </a:extLst>
          </p:cNvPr>
          <p:cNvGraphicFramePr/>
          <p:nvPr>
            <p:extLst/>
          </p:nvPr>
        </p:nvGraphicFramePr>
        <p:xfrm>
          <a:off x="407275" y="1882618"/>
          <a:ext cx="2170518" cy="1079193"/>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33" name="ZoneTexte 32">
            <a:extLst>
              <a:ext uri="{FF2B5EF4-FFF2-40B4-BE49-F238E27FC236}">
                <a16:creationId xmlns:a16="http://schemas.microsoft.com/office/drawing/2014/main" xmlns="" id="{5A8F75D8-C49B-42BF-9732-544D4E96B8F6}"/>
              </a:ext>
            </a:extLst>
          </p:cNvPr>
          <p:cNvSpPr txBox="1"/>
          <p:nvPr/>
        </p:nvSpPr>
        <p:spPr>
          <a:xfrm>
            <a:off x="424069" y="1845865"/>
            <a:ext cx="1545732"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1 : Diagnostic</a:t>
            </a:r>
          </a:p>
        </p:txBody>
      </p:sp>
      <p:sp>
        <p:nvSpPr>
          <p:cNvPr id="26" name="Ellipse 25">
            <a:extLst>
              <a:ext uri="{FF2B5EF4-FFF2-40B4-BE49-F238E27FC236}">
                <a16:creationId xmlns:a16="http://schemas.microsoft.com/office/drawing/2014/main" xmlns="" id="{56737CB1-39B9-41E4-8702-E55DCAAF19D4}"/>
              </a:ext>
            </a:extLst>
          </p:cNvPr>
          <p:cNvSpPr/>
          <p:nvPr/>
        </p:nvSpPr>
        <p:spPr>
          <a:xfrm>
            <a:off x="75978" y="1642415"/>
            <a:ext cx="2610121" cy="148172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25606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0741" y="442339"/>
            <a:ext cx="10515600" cy="1325563"/>
          </a:xfrm>
        </p:spPr>
        <p:txBody>
          <a:bodyPr>
            <a:noAutofit/>
          </a:bodyPr>
          <a:lstStyle/>
          <a:p>
            <a:pPr algn="ctr"/>
            <a:r>
              <a:rPr lang="fr-CA" sz="3600" dirty="0">
                <a:solidFill>
                  <a:schemeClr val="bg1"/>
                </a:solidFill>
              </a:rPr>
              <a:t>Résultats 1 : Les avenues pédagogiques créatrice de liens socio-écologiques selon la littérature afférente</a:t>
            </a:r>
            <a:br>
              <a:rPr lang="fr-CA" sz="3600" dirty="0">
                <a:solidFill>
                  <a:schemeClr val="bg1"/>
                </a:solidFill>
              </a:rPr>
            </a:br>
            <a:r>
              <a:rPr lang="fr-CA" sz="3600" dirty="0">
                <a:solidFill>
                  <a:schemeClr val="bg1"/>
                </a:solidFill>
              </a:rPr>
              <a:t/>
            </a:r>
            <a:br>
              <a:rPr lang="fr-CA" sz="3600" dirty="0">
                <a:solidFill>
                  <a:schemeClr val="bg1"/>
                </a:solidFill>
              </a:rPr>
            </a:br>
            <a:endParaRPr lang="fr-CA" sz="3600" dirty="0">
              <a:solidFill>
                <a:schemeClr val="bg1"/>
              </a:solidFill>
            </a:endParaRPr>
          </a:p>
        </p:txBody>
      </p:sp>
      <p:cxnSp>
        <p:nvCxnSpPr>
          <p:cNvPr id="4" name="Connecteur droit 3"/>
          <p:cNvCxnSpPr>
            <a:cxnSpLocks/>
          </p:cNvCxnSpPr>
          <p:nvPr/>
        </p:nvCxnSpPr>
        <p:spPr>
          <a:xfrm flipV="1">
            <a:off x="208547" y="1153304"/>
            <a:ext cx="11806990"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rotWithShape="1">
          <a:blip r:embed="rId3" cstate="print"/>
          <a:srcRect l="4468" t="3106" r="3890"/>
          <a:stretch/>
        </p:blipFill>
        <p:spPr>
          <a:xfrm>
            <a:off x="3574127" y="1573766"/>
            <a:ext cx="1216172" cy="1849117"/>
          </a:xfrm>
          <a:prstGeom prst="rect">
            <a:avLst/>
          </a:prstGeom>
        </p:spPr>
      </p:pic>
      <p:pic>
        <p:nvPicPr>
          <p:cNvPr id="8" name="Image 7"/>
          <p:cNvPicPr>
            <a:picLocks noChangeAspect="1"/>
          </p:cNvPicPr>
          <p:nvPr/>
        </p:nvPicPr>
        <p:blipFill>
          <a:blip r:embed="rId4" cstate="print"/>
          <a:stretch>
            <a:fillRect/>
          </a:stretch>
        </p:blipFill>
        <p:spPr>
          <a:xfrm>
            <a:off x="8255814" y="3880939"/>
            <a:ext cx="1508575" cy="1891521"/>
          </a:xfrm>
          <a:prstGeom prst="rect">
            <a:avLst/>
          </a:prstGeom>
        </p:spPr>
      </p:pic>
      <p:pic>
        <p:nvPicPr>
          <p:cNvPr id="9" name="Image 8"/>
          <p:cNvPicPr>
            <a:picLocks noChangeAspect="1"/>
          </p:cNvPicPr>
          <p:nvPr/>
        </p:nvPicPr>
        <p:blipFill>
          <a:blip r:embed="rId5" cstate="print"/>
          <a:stretch>
            <a:fillRect/>
          </a:stretch>
        </p:blipFill>
        <p:spPr>
          <a:xfrm>
            <a:off x="5013410" y="1585051"/>
            <a:ext cx="1405401" cy="1837832"/>
          </a:xfrm>
          <a:prstGeom prst="rect">
            <a:avLst/>
          </a:prstGeom>
        </p:spPr>
      </p:pic>
      <p:pic>
        <p:nvPicPr>
          <p:cNvPr id="10" name="Image 9"/>
          <p:cNvPicPr>
            <a:picLocks noChangeAspect="1"/>
          </p:cNvPicPr>
          <p:nvPr/>
        </p:nvPicPr>
        <p:blipFill rotWithShape="1">
          <a:blip r:embed="rId6" cstate="print"/>
          <a:srcRect r="1974"/>
          <a:stretch/>
        </p:blipFill>
        <p:spPr>
          <a:xfrm>
            <a:off x="10463772" y="1534234"/>
            <a:ext cx="1305138" cy="1908601"/>
          </a:xfrm>
          <a:prstGeom prst="rect">
            <a:avLst/>
          </a:prstGeom>
        </p:spPr>
      </p:pic>
      <p:pic>
        <p:nvPicPr>
          <p:cNvPr id="11" name="Espace réservé du contenu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3738" y="3859278"/>
            <a:ext cx="1343053" cy="1913182"/>
          </a:xfrm>
          <a:prstGeom prst="rect">
            <a:avLst/>
          </a:prstGeom>
        </p:spPr>
      </p:pic>
      <p:pic>
        <p:nvPicPr>
          <p:cNvPr id="12" name="Picture 2" descr="http://ecx.images-amazon.com/images/I/51qzwuKQvYL._SX350_BO1,204,203,2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60099" y="1578033"/>
            <a:ext cx="1216172" cy="1725471"/>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2292" y="3792185"/>
            <a:ext cx="1233143" cy="1905205"/>
          </a:xfrm>
          <a:prstGeom prst="rect">
            <a:avLst/>
          </a:prstGeom>
        </p:spPr>
      </p:pic>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2246" y="1559699"/>
            <a:ext cx="1014426" cy="1733281"/>
          </a:xfrm>
          <a:prstGeom prst="rect">
            <a:avLst/>
          </a:prstGeom>
        </p:spPr>
      </p:pic>
      <p:pic>
        <p:nvPicPr>
          <p:cNvPr id="16" name="Imag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51933" y="1564829"/>
            <a:ext cx="1330626" cy="1907995"/>
          </a:xfrm>
          <a:prstGeom prst="rect">
            <a:avLst/>
          </a:prstGeom>
        </p:spPr>
      </p:pic>
      <p:pic>
        <p:nvPicPr>
          <p:cNvPr id="18" name="Image 17"/>
          <p:cNvPicPr>
            <a:picLocks noChangeAspect="1"/>
          </p:cNvPicPr>
          <p:nvPr/>
        </p:nvPicPr>
        <p:blipFill rotWithShape="1">
          <a:blip r:embed="rId12" cstate="print">
            <a:extLst>
              <a:ext uri="{28A0092B-C50C-407E-A947-70E740481C1C}">
                <a14:useLocalDpi xmlns:a14="http://schemas.microsoft.com/office/drawing/2010/main" val="0"/>
              </a:ext>
            </a:extLst>
          </a:blip>
          <a:srcRect l="3470" r="3917" b="3488"/>
          <a:stretch/>
        </p:blipFill>
        <p:spPr>
          <a:xfrm>
            <a:off x="8866214" y="1524619"/>
            <a:ext cx="1335296" cy="1969183"/>
          </a:xfrm>
          <a:prstGeom prst="rect">
            <a:avLst/>
          </a:prstGeom>
        </p:spPr>
      </p:pic>
      <p:pic>
        <p:nvPicPr>
          <p:cNvPr id="20" name="Imag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9263" y="3659272"/>
            <a:ext cx="1354818" cy="2038118"/>
          </a:xfrm>
          <a:prstGeom prst="rect">
            <a:avLst/>
          </a:prstGeom>
        </p:spPr>
      </p:pic>
      <p:sp>
        <p:nvSpPr>
          <p:cNvPr id="21" name="ZoneTexte 20"/>
          <p:cNvSpPr txBox="1"/>
          <p:nvPr/>
        </p:nvSpPr>
        <p:spPr>
          <a:xfrm>
            <a:off x="208547" y="3355650"/>
            <a:ext cx="2594043" cy="276999"/>
          </a:xfrm>
          <a:prstGeom prst="rect">
            <a:avLst/>
          </a:prstGeom>
          <a:noFill/>
        </p:spPr>
        <p:txBody>
          <a:bodyPr wrap="none" rtlCol="0">
            <a:spAutoFit/>
          </a:bodyPr>
          <a:lstStyle/>
          <a:p>
            <a:r>
              <a:rPr lang="fr-CA" sz="1200" dirty="0">
                <a:solidFill>
                  <a:schemeClr val="bg1"/>
                </a:solidFill>
              </a:rPr>
              <a:t>Joseph B. Cornell         Steve Van </a:t>
            </a:r>
            <a:r>
              <a:rPr lang="fr-CA" sz="1200" dirty="0" err="1">
                <a:solidFill>
                  <a:schemeClr val="bg1"/>
                </a:solidFill>
              </a:rPr>
              <a:t>Matre</a:t>
            </a:r>
            <a:endParaRPr lang="fr-CA" sz="1200" dirty="0">
              <a:solidFill>
                <a:schemeClr val="bg1"/>
              </a:solidFill>
            </a:endParaRPr>
          </a:p>
        </p:txBody>
      </p:sp>
      <p:sp>
        <p:nvSpPr>
          <p:cNvPr id="22" name="ZoneTexte 21"/>
          <p:cNvSpPr txBox="1"/>
          <p:nvPr/>
        </p:nvSpPr>
        <p:spPr>
          <a:xfrm>
            <a:off x="3429979" y="3442398"/>
            <a:ext cx="3024098" cy="276999"/>
          </a:xfrm>
          <a:prstGeom prst="rect">
            <a:avLst/>
          </a:prstGeom>
          <a:noFill/>
        </p:spPr>
        <p:txBody>
          <a:bodyPr wrap="none" rtlCol="0">
            <a:spAutoFit/>
          </a:bodyPr>
          <a:lstStyle/>
          <a:p>
            <a:r>
              <a:rPr lang="fr-CA" sz="1200" dirty="0">
                <a:solidFill>
                  <a:schemeClr val="bg1"/>
                </a:solidFill>
              </a:rPr>
              <a:t>Dominique Cottereau          Louis </a:t>
            </a:r>
            <a:r>
              <a:rPr lang="fr-CA" sz="1200" dirty="0" err="1">
                <a:solidFill>
                  <a:schemeClr val="bg1"/>
                </a:solidFill>
              </a:rPr>
              <a:t>Espinassous</a:t>
            </a:r>
            <a:endParaRPr lang="fr-CA" sz="1200" dirty="0">
              <a:solidFill>
                <a:schemeClr val="bg1"/>
              </a:solidFill>
            </a:endParaRPr>
          </a:p>
        </p:txBody>
      </p:sp>
      <p:sp>
        <p:nvSpPr>
          <p:cNvPr id="23" name="ZoneTexte 22"/>
          <p:cNvSpPr txBox="1"/>
          <p:nvPr/>
        </p:nvSpPr>
        <p:spPr>
          <a:xfrm>
            <a:off x="7081466" y="3558782"/>
            <a:ext cx="4865691" cy="276999"/>
          </a:xfrm>
          <a:prstGeom prst="rect">
            <a:avLst/>
          </a:prstGeom>
          <a:noFill/>
        </p:spPr>
        <p:txBody>
          <a:bodyPr wrap="none" rtlCol="0">
            <a:spAutoFit/>
          </a:bodyPr>
          <a:lstStyle/>
          <a:p>
            <a:r>
              <a:rPr lang="fr-CA" sz="1200" dirty="0">
                <a:solidFill>
                  <a:schemeClr val="bg1"/>
                </a:solidFill>
              </a:rPr>
              <a:t>Sara Knight (Angleterre)    Julia Robertson (Suède)      Forest </a:t>
            </a:r>
            <a:r>
              <a:rPr lang="fr-CA" sz="1200" dirty="0" err="1">
                <a:solidFill>
                  <a:schemeClr val="bg1"/>
                </a:solidFill>
              </a:rPr>
              <a:t>School</a:t>
            </a:r>
            <a:r>
              <a:rPr lang="fr-CA" sz="1200" dirty="0">
                <a:solidFill>
                  <a:schemeClr val="bg1"/>
                </a:solidFill>
              </a:rPr>
              <a:t> Canada</a:t>
            </a:r>
          </a:p>
        </p:txBody>
      </p:sp>
      <p:sp>
        <p:nvSpPr>
          <p:cNvPr id="24" name="ZoneTexte 23"/>
          <p:cNvSpPr txBox="1"/>
          <p:nvPr/>
        </p:nvSpPr>
        <p:spPr>
          <a:xfrm>
            <a:off x="763734" y="5755834"/>
            <a:ext cx="1106970" cy="276999"/>
          </a:xfrm>
          <a:prstGeom prst="rect">
            <a:avLst/>
          </a:prstGeom>
          <a:noFill/>
        </p:spPr>
        <p:txBody>
          <a:bodyPr wrap="none" rtlCol="0">
            <a:spAutoFit/>
          </a:bodyPr>
          <a:lstStyle/>
          <a:p>
            <a:r>
              <a:rPr lang="fr-CA" sz="1200" dirty="0">
                <a:solidFill>
                  <a:schemeClr val="bg1"/>
                </a:solidFill>
              </a:rPr>
              <a:t>Scott Sampson</a:t>
            </a:r>
          </a:p>
        </p:txBody>
      </p:sp>
      <p:sp>
        <p:nvSpPr>
          <p:cNvPr id="25" name="ZoneTexte 24"/>
          <p:cNvSpPr txBox="1"/>
          <p:nvPr/>
        </p:nvSpPr>
        <p:spPr>
          <a:xfrm>
            <a:off x="4355677" y="5755834"/>
            <a:ext cx="1026371" cy="276999"/>
          </a:xfrm>
          <a:prstGeom prst="rect">
            <a:avLst/>
          </a:prstGeom>
          <a:noFill/>
        </p:spPr>
        <p:txBody>
          <a:bodyPr wrap="none" rtlCol="0">
            <a:spAutoFit/>
          </a:bodyPr>
          <a:lstStyle/>
          <a:p>
            <a:r>
              <a:rPr lang="fr-CA" sz="1200" dirty="0">
                <a:solidFill>
                  <a:schemeClr val="bg1"/>
                </a:solidFill>
              </a:rPr>
              <a:t>Thierry Pardo</a:t>
            </a:r>
          </a:p>
        </p:txBody>
      </p:sp>
      <p:sp>
        <p:nvSpPr>
          <p:cNvPr id="26" name="ZoneTexte 25"/>
          <p:cNvSpPr txBox="1"/>
          <p:nvPr/>
        </p:nvSpPr>
        <p:spPr>
          <a:xfrm>
            <a:off x="8255814" y="5772460"/>
            <a:ext cx="3335397" cy="276999"/>
          </a:xfrm>
          <a:prstGeom prst="rect">
            <a:avLst/>
          </a:prstGeom>
          <a:noFill/>
        </p:spPr>
        <p:txBody>
          <a:bodyPr wrap="square" rtlCol="0">
            <a:spAutoFit/>
          </a:bodyPr>
          <a:lstStyle/>
          <a:p>
            <a:r>
              <a:rPr lang="fr-CA" sz="1200" dirty="0">
                <a:solidFill>
                  <a:schemeClr val="bg1"/>
                </a:solidFill>
              </a:rPr>
              <a:t>David </a:t>
            </a:r>
            <a:r>
              <a:rPr lang="fr-CA" sz="1200" dirty="0" err="1">
                <a:solidFill>
                  <a:schemeClr val="bg1"/>
                </a:solidFill>
              </a:rPr>
              <a:t>Sobel</a:t>
            </a:r>
            <a:r>
              <a:rPr lang="fr-CA" sz="1200" dirty="0">
                <a:solidFill>
                  <a:schemeClr val="bg1"/>
                </a:solidFill>
              </a:rPr>
              <a:t> (USA)               Sarah Wauquiez (Suisse)</a:t>
            </a:r>
          </a:p>
        </p:txBody>
      </p:sp>
      <p:graphicFrame>
        <p:nvGraphicFramePr>
          <p:cNvPr id="27" name="Diagramme 26"/>
          <p:cNvGraphicFramePr/>
          <p:nvPr>
            <p:extLst>
              <p:ext uri="{D42A27DB-BD31-4B8C-83A1-F6EECF244321}">
                <p14:modId xmlns:p14="http://schemas.microsoft.com/office/powerpoint/2010/main" val="156940351"/>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90664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38539" y="-64364"/>
            <a:ext cx="10515600" cy="1325563"/>
          </a:xfrm>
        </p:spPr>
        <p:txBody>
          <a:bodyPr/>
          <a:lstStyle/>
          <a:p>
            <a:r>
              <a:rPr lang="fr-CA" dirty="0">
                <a:solidFill>
                  <a:schemeClr val="bg1"/>
                </a:solidFill>
                <a:effectLst>
                  <a:outerShdw blurRad="50800" dist="38100" dir="2700000" algn="tl" rotWithShape="0">
                    <a:prstClr val="black">
                      <a:alpha val="40000"/>
                    </a:prstClr>
                  </a:outerShdw>
                </a:effectLst>
              </a:rPr>
              <a:t>Objectif 2 : Prototype</a:t>
            </a: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46615" r="37282"/>
          <a:stretch/>
        </p:blipFill>
        <p:spPr>
          <a:xfrm>
            <a:off x="10221385" y="9407"/>
            <a:ext cx="1963249" cy="6848593"/>
          </a:xfrm>
          <a:prstGeom prst="rect">
            <a:avLst/>
          </a:prstGeom>
        </p:spPr>
      </p:pic>
      <p:grpSp>
        <p:nvGrpSpPr>
          <p:cNvPr id="7" name="Groupe 6"/>
          <p:cNvGrpSpPr/>
          <p:nvPr/>
        </p:nvGrpSpPr>
        <p:grpSpPr>
          <a:xfrm>
            <a:off x="2986168" y="762000"/>
            <a:ext cx="6255431" cy="2156716"/>
            <a:chOff x="2343955" y="-1253680"/>
            <a:chExt cx="7426074" cy="3631446"/>
          </a:xfrm>
          <a:effectLst/>
        </p:grpSpPr>
        <p:sp>
          <p:nvSpPr>
            <p:cNvPr id="8" name="Rectangle 7"/>
            <p:cNvSpPr/>
            <p:nvPr/>
          </p:nvSpPr>
          <p:spPr>
            <a:xfrm>
              <a:off x="2343955" y="505601"/>
              <a:ext cx="3454354" cy="1858301"/>
            </a:xfrm>
            <a:prstGeom prst="rect">
              <a:avLst/>
            </a:prstGeom>
            <a:ln w="12700">
              <a:solidFill>
                <a:srgbClr val="ED7D31"/>
              </a:solidFill>
            </a:ln>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4800" tIns="184800" rIns="184800" bIns="184800" numCol="1" spcCol="1270" anchor="ctr" anchorCtr="0">
              <a:noAutofit/>
            </a:bodyPr>
            <a:lstStyle/>
            <a:p>
              <a:pPr marL="0" lvl="0" indent="0" algn="ctr" defTabSz="1244600">
                <a:lnSpc>
                  <a:spcPct val="90000"/>
                </a:lnSpc>
                <a:spcBef>
                  <a:spcPct val="0"/>
                </a:spcBef>
                <a:spcAft>
                  <a:spcPct val="35000"/>
                </a:spcAft>
                <a:buNone/>
              </a:pPr>
              <a:r>
                <a:rPr lang="fr-FR" sz="2400" kern="1200" dirty="0">
                  <a:effectLst>
                    <a:outerShdw blurRad="50800" dist="38100" dir="2700000" algn="tl" rotWithShape="0">
                      <a:prstClr val="black">
                        <a:alpha val="40000"/>
                      </a:prstClr>
                    </a:outerShdw>
                  </a:effectLst>
                </a:rPr>
                <a:t>Choix pédagogiques</a:t>
              </a:r>
            </a:p>
            <a:p>
              <a:pPr marL="0" lvl="0" indent="0" algn="ctr" defTabSz="1244600">
                <a:lnSpc>
                  <a:spcPct val="90000"/>
                </a:lnSpc>
                <a:spcBef>
                  <a:spcPct val="0"/>
                </a:spcBef>
                <a:spcAft>
                  <a:spcPct val="35000"/>
                </a:spcAft>
                <a:buNone/>
              </a:pPr>
              <a:r>
                <a:rPr lang="fr-FR" sz="1600" dirty="0">
                  <a:effectLst>
                    <a:outerShdw blurRad="50800" dist="38100" dir="2700000" algn="tl" rotWithShape="0">
                      <a:prstClr val="black">
                        <a:alpha val="40000"/>
                      </a:prstClr>
                    </a:outerShdw>
                  </a:effectLst>
                </a:rPr>
                <a:t>créateurs de liens socio-écologiques</a:t>
              </a:r>
              <a:endParaRPr lang="fr-FR" sz="1600" kern="1200" dirty="0">
                <a:effectLst>
                  <a:outerShdw blurRad="50800" dist="38100" dir="2700000" algn="tl" rotWithShape="0">
                    <a:prstClr val="black">
                      <a:alpha val="40000"/>
                    </a:prstClr>
                  </a:outerShdw>
                </a:effectLst>
              </a:endParaRPr>
            </a:p>
          </p:txBody>
        </p:sp>
        <p:sp>
          <p:nvSpPr>
            <p:cNvPr id="9" name="Forme libre : forme 8"/>
            <p:cNvSpPr/>
            <p:nvPr/>
          </p:nvSpPr>
          <p:spPr>
            <a:xfrm>
              <a:off x="4540024" y="-494323"/>
              <a:ext cx="2718608" cy="2718611"/>
            </a:xfrm>
            <a:custGeom>
              <a:avLst/>
              <a:gdLst/>
              <a:ahLst/>
              <a:cxnLst/>
              <a:rect l="0" t="0" r="0" b="0"/>
              <a:pathLst>
                <a:path>
                  <a:moveTo>
                    <a:pt x="571651" y="251463"/>
                  </a:moveTo>
                  <a:arcTo wR="1359304" hR="1359304" stAng="14075276" swAng="4249448"/>
                </a:path>
              </a:pathLst>
            </a:custGeom>
            <a:noFill/>
            <a:ln w="76200">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Rectangle 9"/>
            <p:cNvSpPr/>
            <p:nvPr/>
          </p:nvSpPr>
          <p:spPr>
            <a:xfrm>
              <a:off x="6441955" y="505599"/>
              <a:ext cx="3328074" cy="1872167"/>
            </a:xfrm>
            <a:prstGeom prst="rect">
              <a:avLst/>
            </a:prstGeom>
            <a:solidFill>
              <a:srgbClr val="43BB8D"/>
            </a:solidFill>
            <a:ln w="12700">
              <a:solidFill>
                <a:srgbClr val="43BB8D"/>
              </a:solidFill>
            </a:ln>
            <a:effectLst/>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84800" tIns="184800" rIns="184800" bIns="184800" numCol="1" spcCol="1270" anchor="ctr" anchorCtr="0">
              <a:noAutofit/>
            </a:bodyPr>
            <a:lstStyle/>
            <a:p>
              <a:pPr marL="0" lvl="0" indent="0" algn="ctr" defTabSz="1244600">
                <a:lnSpc>
                  <a:spcPct val="90000"/>
                </a:lnSpc>
                <a:spcBef>
                  <a:spcPct val="0"/>
                </a:spcBef>
                <a:spcAft>
                  <a:spcPct val="35000"/>
                </a:spcAft>
                <a:buNone/>
              </a:pPr>
              <a:r>
                <a:rPr lang="fr-FR" sz="2400" kern="1200" dirty="0">
                  <a:effectLst>
                    <a:outerShdw blurRad="50800" dist="38100" dir="2700000" algn="tl" rotWithShape="0">
                      <a:prstClr val="black">
                        <a:alpha val="40000"/>
                      </a:prstClr>
                    </a:outerShdw>
                  </a:effectLst>
                </a:rPr>
                <a:t>Apports positifs</a:t>
              </a:r>
            </a:p>
            <a:p>
              <a:pPr marL="0" lvl="0" indent="0" algn="ctr" defTabSz="1244600">
                <a:lnSpc>
                  <a:spcPct val="90000"/>
                </a:lnSpc>
                <a:spcBef>
                  <a:spcPct val="0"/>
                </a:spcBef>
                <a:spcAft>
                  <a:spcPct val="35000"/>
                </a:spcAft>
                <a:buNone/>
              </a:pPr>
              <a:r>
                <a:rPr lang="fr-FR" sz="1600" kern="1200" dirty="0">
                  <a:effectLst>
                    <a:outerShdw blurRad="50800" dist="38100" dir="2700000" algn="tl" rotWithShape="0">
                      <a:prstClr val="black">
                        <a:alpha val="40000"/>
                      </a:prstClr>
                    </a:outerShdw>
                  </a:effectLst>
                </a:rPr>
                <a:t>du programme d’activités</a:t>
              </a:r>
              <a:endParaRPr lang="fr-FR" sz="2800" kern="1200" dirty="0">
                <a:effectLst>
                  <a:outerShdw blurRad="50800" dist="38100" dir="2700000" algn="tl" rotWithShape="0">
                    <a:prstClr val="black">
                      <a:alpha val="40000"/>
                    </a:prstClr>
                  </a:outerShdw>
                </a:effectLst>
              </a:endParaRPr>
            </a:p>
          </p:txBody>
        </p:sp>
        <p:sp>
          <p:nvSpPr>
            <p:cNvPr id="11" name="Forme libre : forme 10"/>
            <p:cNvSpPr/>
            <p:nvPr/>
          </p:nvSpPr>
          <p:spPr>
            <a:xfrm>
              <a:off x="4528186" y="-1253680"/>
              <a:ext cx="2718608" cy="2067340"/>
            </a:xfrm>
            <a:custGeom>
              <a:avLst/>
              <a:gdLst/>
              <a:ahLst/>
              <a:cxnLst/>
              <a:rect l="0" t="0" r="0" b="0"/>
              <a:pathLst>
                <a:path>
                  <a:moveTo>
                    <a:pt x="2146957" y="2467145"/>
                  </a:moveTo>
                  <a:arcTo wR="1359304" hR="1359304" stAng="3275276" swAng="4249448"/>
                </a:path>
              </a:pathLst>
            </a:custGeom>
            <a:noFill/>
            <a:ln w="76200">
              <a:solidFill>
                <a:srgbClr val="43BB8D"/>
              </a:solidFill>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fr-CA" dirty="0"/>
            </a:p>
          </p:txBody>
        </p:sp>
      </p:grpSp>
      <p:graphicFrame>
        <p:nvGraphicFramePr>
          <p:cNvPr id="12" name="Diagramme 11"/>
          <p:cNvGraphicFramePr/>
          <p:nvPr>
            <p:extLst/>
          </p:nvPr>
        </p:nvGraphicFramePr>
        <p:xfrm>
          <a:off x="2854942" y="3482613"/>
          <a:ext cx="2207360" cy="29087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me 12"/>
          <p:cNvGraphicFramePr/>
          <p:nvPr>
            <p:extLst/>
          </p:nvPr>
        </p:nvGraphicFramePr>
        <p:xfrm>
          <a:off x="6994937" y="3341255"/>
          <a:ext cx="2878700" cy="30309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ZoneTexte 13"/>
          <p:cNvSpPr txBox="1"/>
          <p:nvPr/>
        </p:nvSpPr>
        <p:spPr>
          <a:xfrm rot="16200000">
            <a:off x="2270189" y="2220159"/>
            <a:ext cx="1108820" cy="276999"/>
          </a:xfrm>
          <a:prstGeom prst="rect">
            <a:avLst/>
          </a:prstGeom>
          <a:solidFill>
            <a:srgbClr val="ED7D31">
              <a:alpha val="52941"/>
            </a:srgbClr>
          </a:solidFill>
          <a:ln>
            <a:solidFill>
              <a:srgbClr val="ED7D31"/>
            </a:solidFill>
          </a:ln>
        </p:spPr>
        <p:txBody>
          <a:bodyPr wrap="square" lIns="36000" rIns="36000" rtlCol="0">
            <a:spAutoFit/>
          </a:bodyPr>
          <a:lstStyle/>
          <a:p>
            <a:pPr algn="ctr"/>
            <a:r>
              <a:rPr lang="fr-CA" sz="1200" dirty="0">
                <a:solidFill>
                  <a:schemeClr val="bg1"/>
                </a:solidFill>
              </a:rPr>
              <a:t>OBJECTIFS 1 et 2 </a:t>
            </a:r>
          </a:p>
        </p:txBody>
      </p:sp>
      <p:sp>
        <p:nvSpPr>
          <p:cNvPr id="15" name="ZoneTexte 14"/>
          <p:cNvSpPr txBox="1"/>
          <p:nvPr/>
        </p:nvSpPr>
        <p:spPr>
          <a:xfrm rot="5400000">
            <a:off x="8850872" y="2221660"/>
            <a:ext cx="1108821" cy="279180"/>
          </a:xfrm>
          <a:prstGeom prst="rect">
            <a:avLst/>
          </a:prstGeom>
          <a:solidFill>
            <a:srgbClr val="43BB8D">
              <a:alpha val="52941"/>
            </a:srgbClr>
          </a:solidFill>
          <a:ln>
            <a:solidFill>
              <a:srgbClr val="43BB8D"/>
            </a:solidFill>
          </a:ln>
        </p:spPr>
        <p:txBody>
          <a:bodyPr wrap="square" lIns="36000" tIns="46800" rIns="36000" bIns="46800" rtlCol="0">
            <a:spAutoFit/>
          </a:bodyPr>
          <a:lstStyle/>
          <a:p>
            <a:pPr algn="ctr"/>
            <a:r>
              <a:rPr lang="fr-CA" sz="1200" dirty="0">
                <a:solidFill>
                  <a:schemeClr val="bg1"/>
                </a:solidFill>
              </a:rPr>
              <a:t>OBJECTIFS 3 4 5</a:t>
            </a:r>
          </a:p>
        </p:txBody>
      </p:sp>
      <p:sp>
        <p:nvSpPr>
          <p:cNvPr id="16" name="ZoneTexte 15"/>
          <p:cNvSpPr txBox="1"/>
          <p:nvPr/>
        </p:nvSpPr>
        <p:spPr>
          <a:xfrm>
            <a:off x="5753013" y="2961811"/>
            <a:ext cx="1087150" cy="338554"/>
          </a:xfrm>
          <a:prstGeom prst="rect">
            <a:avLst/>
          </a:prstGeom>
          <a:noFill/>
        </p:spPr>
        <p:txBody>
          <a:bodyPr wrap="square" rtlCol="0">
            <a:spAutoFit/>
          </a:bodyPr>
          <a:lstStyle/>
          <a:p>
            <a:r>
              <a:rPr lang="fr-CA" sz="1600" b="1" dirty="0">
                <a:solidFill>
                  <a:srgbClr val="43BB8D"/>
                </a:solidFill>
              </a:rPr>
              <a:t>valident</a:t>
            </a:r>
            <a:r>
              <a:rPr lang="fr-CA" sz="1400" b="1" dirty="0">
                <a:solidFill>
                  <a:srgbClr val="43BB8D"/>
                </a:solidFill>
              </a:rPr>
              <a:t> ?</a:t>
            </a:r>
          </a:p>
        </p:txBody>
      </p:sp>
      <p:sp>
        <p:nvSpPr>
          <p:cNvPr id="17" name="ZoneTexte 16"/>
          <p:cNvSpPr txBox="1"/>
          <p:nvPr/>
        </p:nvSpPr>
        <p:spPr>
          <a:xfrm>
            <a:off x="5538804" y="1418852"/>
            <a:ext cx="1301359" cy="338554"/>
          </a:xfrm>
          <a:prstGeom prst="rect">
            <a:avLst/>
          </a:prstGeom>
          <a:noFill/>
        </p:spPr>
        <p:txBody>
          <a:bodyPr wrap="square" rtlCol="0">
            <a:spAutoFit/>
          </a:bodyPr>
          <a:lstStyle/>
          <a:p>
            <a:r>
              <a:rPr lang="fr-CA" sz="1600" b="1" dirty="0">
                <a:solidFill>
                  <a:srgbClr val="ED7D31"/>
                </a:solidFill>
              </a:rPr>
              <a:t>engendrent</a:t>
            </a:r>
            <a:r>
              <a:rPr lang="fr-CA" sz="1400" b="1" dirty="0">
                <a:solidFill>
                  <a:srgbClr val="ED7D31"/>
                </a:solidFill>
              </a:rPr>
              <a:t> ?</a:t>
            </a:r>
          </a:p>
        </p:txBody>
      </p:sp>
      <p:sp>
        <p:nvSpPr>
          <p:cNvPr id="24" name="ZoneTexte 23"/>
          <p:cNvSpPr txBox="1"/>
          <p:nvPr/>
        </p:nvSpPr>
        <p:spPr>
          <a:xfrm rot="16200000">
            <a:off x="1494405" y="4791977"/>
            <a:ext cx="2282950"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2 : Prototype</a:t>
            </a:r>
          </a:p>
        </p:txBody>
      </p:sp>
      <p:sp>
        <p:nvSpPr>
          <p:cNvPr id="22" name="ZoneTexte 21"/>
          <p:cNvSpPr txBox="1"/>
          <p:nvPr/>
        </p:nvSpPr>
        <p:spPr>
          <a:xfrm>
            <a:off x="238539" y="6456555"/>
            <a:ext cx="599661" cy="307777"/>
          </a:xfrm>
          <a:prstGeom prst="rect">
            <a:avLst/>
          </a:prstGeom>
          <a:noFill/>
        </p:spPr>
        <p:txBody>
          <a:bodyPr wrap="square" rtlCol="0">
            <a:spAutoFit/>
          </a:bodyPr>
          <a:lstStyle/>
          <a:p>
            <a:r>
              <a:rPr lang="fr-CA" sz="1400" dirty="0">
                <a:solidFill>
                  <a:schemeClr val="bg1">
                    <a:lumMod val="65000"/>
                  </a:schemeClr>
                </a:solidFill>
              </a:rPr>
              <a:t>6</a:t>
            </a:r>
          </a:p>
        </p:txBody>
      </p:sp>
      <p:cxnSp>
        <p:nvCxnSpPr>
          <p:cNvPr id="25" name="Connecteur droit 24"/>
          <p:cNvCxnSpPr>
            <a:cxnSpLocks/>
          </p:cNvCxnSpPr>
          <p:nvPr/>
        </p:nvCxnSpPr>
        <p:spPr>
          <a:xfrm>
            <a:off x="179145" y="1000393"/>
            <a:ext cx="9847171"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126789" y="2285926"/>
            <a:ext cx="515082" cy="169277"/>
          </a:xfrm>
          <a:prstGeom prst="rect">
            <a:avLst/>
          </a:prstGeom>
          <a:solidFill>
            <a:srgbClr val="203864"/>
          </a:solidFill>
        </p:spPr>
        <p:txBody>
          <a:bodyPr wrap="square" rtlCol="0">
            <a:spAutoFit/>
          </a:bodyPr>
          <a:lstStyle/>
          <a:p>
            <a:r>
              <a:rPr lang="fr-CA" sz="500" dirty="0"/>
              <a:t> </a:t>
            </a:r>
          </a:p>
        </p:txBody>
      </p:sp>
      <p:sp>
        <p:nvSpPr>
          <p:cNvPr id="28" name="ZoneTexte 27"/>
          <p:cNvSpPr txBox="1"/>
          <p:nvPr/>
        </p:nvSpPr>
        <p:spPr>
          <a:xfrm>
            <a:off x="149086" y="2818383"/>
            <a:ext cx="515082" cy="169277"/>
          </a:xfrm>
          <a:prstGeom prst="rect">
            <a:avLst/>
          </a:prstGeom>
          <a:solidFill>
            <a:srgbClr val="203864"/>
          </a:solidFill>
        </p:spPr>
        <p:txBody>
          <a:bodyPr wrap="square" rtlCol="0">
            <a:spAutoFit/>
          </a:bodyPr>
          <a:lstStyle/>
          <a:p>
            <a:r>
              <a:rPr lang="fr-CA" sz="500" dirty="0"/>
              <a:t> </a:t>
            </a:r>
          </a:p>
        </p:txBody>
      </p:sp>
      <p:sp>
        <p:nvSpPr>
          <p:cNvPr id="29" name="ZoneTexte 28"/>
          <p:cNvSpPr txBox="1"/>
          <p:nvPr/>
        </p:nvSpPr>
        <p:spPr>
          <a:xfrm rot="5400000">
            <a:off x="-129974" y="2572384"/>
            <a:ext cx="515082" cy="169277"/>
          </a:xfrm>
          <a:prstGeom prst="rect">
            <a:avLst/>
          </a:prstGeom>
          <a:solidFill>
            <a:srgbClr val="203864"/>
          </a:solidFill>
        </p:spPr>
        <p:txBody>
          <a:bodyPr wrap="square" rtlCol="0">
            <a:spAutoFit/>
          </a:bodyPr>
          <a:lstStyle/>
          <a:p>
            <a:r>
              <a:rPr lang="fr-CA" sz="500" dirty="0"/>
              <a:t> </a:t>
            </a:r>
          </a:p>
        </p:txBody>
      </p:sp>
      <p:graphicFrame>
        <p:nvGraphicFramePr>
          <p:cNvPr id="30" name="Diagramme 29"/>
          <p:cNvGraphicFramePr/>
          <p:nvPr>
            <p:extLst>
              <p:ext uri="{D42A27DB-BD31-4B8C-83A1-F6EECF244321}">
                <p14:modId xmlns:p14="http://schemas.microsoft.com/office/powerpoint/2010/main" val="1343125026"/>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1" name="ZoneTexte 30">
            <a:extLst>
              <a:ext uri="{FF2B5EF4-FFF2-40B4-BE49-F238E27FC236}">
                <a16:creationId xmlns:a16="http://schemas.microsoft.com/office/drawing/2014/main" xmlns="" id="{41DCED8E-83D6-40AA-BF07-E8D6AF003062}"/>
              </a:ext>
            </a:extLst>
          </p:cNvPr>
          <p:cNvSpPr txBox="1"/>
          <p:nvPr/>
        </p:nvSpPr>
        <p:spPr>
          <a:xfrm rot="16200000">
            <a:off x="5480691" y="4728040"/>
            <a:ext cx="2675532"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3 4 et 5 </a:t>
            </a:r>
            <a:r>
              <a:rPr lang="fr-CA" sz="1200" dirty="0" err="1"/>
              <a:t>Expérim</a:t>
            </a:r>
            <a:r>
              <a:rPr lang="fr-CA" sz="1200" dirty="0"/>
              <a:t>. </a:t>
            </a:r>
            <a:r>
              <a:rPr lang="fr-CA" sz="1200" dirty="0" err="1"/>
              <a:t>Valid</a:t>
            </a:r>
            <a:r>
              <a:rPr lang="fr-CA" sz="1200" dirty="0"/>
              <a:t>. et Ajust.</a:t>
            </a:r>
          </a:p>
        </p:txBody>
      </p:sp>
      <p:graphicFrame>
        <p:nvGraphicFramePr>
          <p:cNvPr id="32" name="Diagramme 31">
            <a:extLst>
              <a:ext uri="{FF2B5EF4-FFF2-40B4-BE49-F238E27FC236}">
                <a16:creationId xmlns:a16="http://schemas.microsoft.com/office/drawing/2014/main" xmlns="" id="{A25154FC-0F94-40F0-8227-DBD371CF1CF3}"/>
              </a:ext>
            </a:extLst>
          </p:cNvPr>
          <p:cNvGraphicFramePr/>
          <p:nvPr>
            <p:extLst/>
          </p:nvPr>
        </p:nvGraphicFramePr>
        <p:xfrm>
          <a:off x="407275" y="1882618"/>
          <a:ext cx="2170518" cy="1079193"/>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33" name="ZoneTexte 32">
            <a:extLst>
              <a:ext uri="{FF2B5EF4-FFF2-40B4-BE49-F238E27FC236}">
                <a16:creationId xmlns:a16="http://schemas.microsoft.com/office/drawing/2014/main" xmlns="" id="{5A8F75D8-C49B-42BF-9732-544D4E96B8F6}"/>
              </a:ext>
            </a:extLst>
          </p:cNvPr>
          <p:cNvSpPr txBox="1"/>
          <p:nvPr/>
        </p:nvSpPr>
        <p:spPr>
          <a:xfrm>
            <a:off x="424069" y="1845865"/>
            <a:ext cx="1545732"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1 : Diagnostic</a:t>
            </a:r>
          </a:p>
        </p:txBody>
      </p:sp>
      <p:sp>
        <p:nvSpPr>
          <p:cNvPr id="34" name="Ellipse 33">
            <a:extLst>
              <a:ext uri="{FF2B5EF4-FFF2-40B4-BE49-F238E27FC236}">
                <a16:creationId xmlns:a16="http://schemas.microsoft.com/office/drawing/2014/main" xmlns="" id="{345A83AC-46CA-4C0E-AE03-D2D512C5D7DB}"/>
              </a:ext>
            </a:extLst>
          </p:cNvPr>
          <p:cNvSpPr/>
          <p:nvPr/>
        </p:nvSpPr>
        <p:spPr>
          <a:xfrm>
            <a:off x="1869743" y="3473251"/>
            <a:ext cx="3883270" cy="278414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83757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5513" y="337892"/>
            <a:ext cx="10802060" cy="903727"/>
          </a:xfrm>
        </p:spPr>
        <p:txBody>
          <a:bodyPr>
            <a:normAutofit fontScale="90000"/>
          </a:bodyPr>
          <a:lstStyle/>
          <a:p>
            <a:r>
              <a:rPr lang="fr-CA" sz="4000" dirty="0">
                <a:solidFill>
                  <a:schemeClr val="bg1"/>
                </a:solidFill>
                <a:effectLst>
                  <a:outerShdw blurRad="50800" dist="38100" dir="2700000" algn="tl" rotWithShape="0">
                    <a:prstClr val="black">
                      <a:alpha val="40000"/>
                    </a:prstClr>
                  </a:outerShdw>
                </a:effectLst>
              </a:rPr>
              <a:t>Résultat 2 Prototype : </a:t>
            </a:r>
            <a:r>
              <a:rPr lang="fr-CA" sz="4000" dirty="0">
                <a:solidFill>
                  <a:schemeClr val="bg1"/>
                </a:solidFill>
              </a:rPr>
              <a:t>Les stratégies du club AMIS</a:t>
            </a:r>
            <a:r>
              <a:rPr lang="fr-CA" dirty="0">
                <a:solidFill>
                  <a:schemeClr val="bg1"/>
                </a:solidFill>
                <a:effectLst>
                  <a:outerShdw blurRad="50800" dist="38100" dir="2700000" algn="tl" rotWithShape="0">
                    <a:prstClr val="black">
                      <a:alpha val="40000"/>
                    </a:prstClr>
                  </a:outerShdw>
                </a:effectLst>
              </a:rPr>
              <a:t/>
            </a:r>
            <a:br>
              <a:rPr lang="fr-CA" dirty="0">
                <a:solidFill>
                  <a:schemeClr val="bg1"/>
                </a:solidFill>
                <a:effectLst>
                  <a:outerShdw blurRad="50800" dist="38100" dir="2700000" algn="tl" rotWithShape="0">
                    <a:prstClr val="black">
                      <a:alpha val="40000"/>
                    </a:prstClr>
                  </a:outerShdw>
                </a:effectLst>
              </a:rPr>
            </a:br>
            <a:endParaRPr lang="fr-CA" dirty="0">
              <a:solidFill>
                <a:schemeClr val="bg1"/>
              </a:solidFill>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590880140"/>
              </p:ext>
            </p:extLst>
          </p:nvPr>
        </p:nvGraphicFramePr>
        <p:xfrm>
          <a:off x="1225215" y="1392862"/>
          <a:ext cx="10042358" cy="4186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llipse 4"/>
          <p:cNvSpPr/>
          <p:nvPr/>
        </p:nvSpPr>
        <p:spPr>
          <a:xfrm>
            <a:off x="4383444" y="4398075"/>
            <a:ext cx="1591804" cy="1591516"/>
          </a:xfrm>
          <a:prstGeom prst="ellipse">
            <a:avLst/>
          </a:prstGeom>
          <a:blipFill>
            <a:blip r:embed="rId7" cstate="print">
              <a:extLst>
                <a:ext uri="{28A0092B-C50C-407E-A947-70E740481C1C}">
                  <a14:useLocalDpi xmlns:a14="http://schemas.microsoft.com/office/drawing/2010/main" val="0"/>
                </a:ext>
              </a:extLst>
            </a:blip>
            <a:srcRect/>
            <a:stretch>
              <a:fillRect t="-15000" b="-15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6" name="Ellipse 5"/>
          <p:cNvSpPr/>
          <p:nvPr/>
        </p:nvSpPr>
        <p:spPr>
          <a:xfrm>
            <a:off x="858191" y="4342797"/>
            <a:ext cx="1596788" cy="1569493"/>
          </a:xfrm>
          <a:prstGeom prst="ellipse">
            <a:avLst/>
          </a:prstGeom>
          <a:blipFill>
            <a:blip r:embed="rId8" cstate="print">
              <a:extLst>
                <a:ext uri="{28A0092B-C50C-407E-A947-70E740481C1C}">
                  <a14:useLocalDpi xmlns:a14="http://schemas.microsoft.com/office/drawing/2010/main" val="0"/>
                </a:ext>
              </a:extLst>
            </a:blip>
            <a:srcRect/>
            <a:stretch>
              <a:fillRect t="-15000" b="-15000"/>
            </a:stretch>
          </a:blipFill>
        </p:spPr>
        <p:style>
          <a:lnRef idx="2">
            <a:schemeClr val="accent5">
              <a:tint val="40000"/>
              <a:alpha val="90000"/>
              <a:hueOff val="0"/>
              <a:satOff val="0"/>
              <a:lumOff val="0"/>
              <a:alphaOff val="0"/>
            </a:schemeClr>
          </a:lnRef>
          <a:fillRef idx="1">
            <a:scrgbClr r="0" g="0" b="0"/>
          </a:fillRef>
          <a:effectRef idx="0">
            <a:schemeClr val="accent5">
              <a:tint val="40000"/>
              <a:alpha val="90000"/>
              <a:hueOff val="-5913404"/>
              <a:satOff val="-10253"/>
              <a:lumOff val="-1031"/>
              <a:alphaOff val="0"/>
            </a:schemeClr>
          </a:effectRef>
          <a:fontRef idx="minor">
            <a:schemeClr val="dk1">
              <a:hueOff val="0"/>
              <a:satOff val="0"/>
              <a:lumOff val="0"/>
              <a:alphaOff val="0"/>
            </a:schemeClr>
          </a:fontRef>
        </p:style>
      </p:sp>
      <p:graphicFrame>
        <p:nvGraphicFramePr>
          <p:cNvPr id="7" name="Diagramme 6"/>
          <p:cNvGraphicFramePr/>
          <p:nvPr>
            <p:extLst>
              <p:ext uri="{D42A27DB-BD31-4B8C-83A1-F6EECF244321}">
                <p14:modId xmlns:p14="http://schemas.microsoft.com/office/powerpoint/2010/main" val="3341781470"/>
              </p:ext>
            </p:extLst>
          </p:nvPr>
        </p:nvGraphicFramePr>
        <p:xfrm>
          <a:off x="6428090" y="4401440"/>
          <a:ext cx="2565009" cy="206091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5" name="Diagramme 14"/>
          <p:cNvGraphicFramePr/>
          <p:nvPr>
            <p:extLst>
              <p:ext uri="{D42A27DB-BD31-4B8C-83A1-F6EECF244321}">
                <p14:modId xmlns:p14="http://schemas.microsoft.com/office/powerpoint/2010/main" val="953575987"/>
              </p:ext>
            </p:extLst>
          </p:nvPr>
        </p:nvGraphicFramePr>
        <p:xfrm>
          <a:off x="9403734" y="4515279"/>
          <a:ext cx="2360611" cy="196295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 name="Espace réservé du numéro de diapositive 2"/>
          <p:cNvSpPr>
            <a:spLocks noGrp="1"/>
          </p:cNvSpPr>
          <p:nvPr>
            <p:ph type="sldNum" sz="quarter" idx="12"/>
          </p:nvPr>
        </p:nvSpPr>
        <p:spPr/>
        <p:txBody>
          <a:bodyPr/>
          <a:lstStyle/>
          <a:p>
            <a:fld id="{7FD718BA-4B6D-4247-BB23-0CC888B47141}" type="slidenum">
              <a:rPr lang="fr-CA" smtClean="0"/>
              <a:pPr/>
              <a:t>17</a:t>
            </a:fld>
            <a:endParaRPr lang="fr-CA"/>
          </a:p>
        </p:txBody>
      </p:sp>
      <p:cxnSp>
        <p:nvCxnSpPr>
          <p:cNvPr id="13" name="Connecteur droit 12"/>
          <p:cNvCxnSpPr>
            <a:cxnSpLocks/>
          </p:cNvCxnSpPr>
          <p:nvPr/>
        </p:nvCxnSpPr>
        <p:spPr>
          <a:xfrm flipV="1">
            <a:off x="208547" y="1026695"/>
            <a:ext cx="11806990"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4" name="Diagramme 13"/>
          <p:cNvGraphicFramePr/>
          <p:nvPr>
            <p:extLst>
              <p:ext uri="{D42A27DB-BD31-4B8C-83A1-F6EECF244321}">
                <p14:modId xmlns:p14="http://schemas.microsoft.com/office/powerpoint/2010/main" val="1074024942"/>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95741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38539" y="-64364"/>
            <a:ext cx="10515600" cy="1325563"/>
          </a:xfrm>
        </p:spPr>
        <p:txBody>
          <a:bodyPr/>
          <a:lstStyle/>
          <a:p>
            <a:r>
              <a:rPr lang="fr-CA" dirty="0">
                <a:solidFill>
                  <a:schemeClr val="bg1"/>
                </a:solidFill>
                <a:effectLst>
                  <a:outerShdw blurRad="50800" dist="38100" dir="2700000" algn="tl" rotWithShape="0">
                    <a:prstClr val="black">
                      <a:alpha val="40000"/>
                    </a:prstClr>
                  </a:outerShdw>
                </a:effectLst>
              </a:rPr>
              <a:t>Objectif 3 : Expérimentation</a:t>
            </a: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46615" r="37282"/>
          <a:stretch/>
        </p:blipFill>
        <p:spPr>
          <a:xfrm>
            <a:off x="10221385" y="9407"/>
            <a:ext cx="1963249" cy="6848593"/>
          </a:xfrm>
          <a:prstGeom prst="rect">
            <a:avLst/>
          </a:prstGeom>
        </p:spPr>
      </p:pic>
      <p:grpSp>
        <p:nvGrpSpPr>
          <p:cNvPr id="7" name="Groupe 6"/>
          <p:cNvGrpSpPr/>
          <p:nvPr/>
        </p:nvGrpSpPr>
        <p:grpSpPr>
          <a:xfrm>
            <a:off x="2986168" y="762000"/>
            <a:ext cx="6255431" cy="2156716"/>
            <a:chOff x="2343955" y="-1253680"/>
            <a:chExt cx="7426074" cy="3631446"/>
          </a:xfrm>
          <a:effectLst/>
        </p:grpSpPr>
        <p:sp>
          <p:nvSpPr>
            <p:cNvPr id="8" name="Rectangle 7"/>
            <p:cNvSpPr/>
            <p:nvPr/>
          </p:nvSpPr>
          <p:spPr>
            <a:xfrm>
              <a:off x="2343955" y="505601"/>
              <a:ext cx="3454354" cy="1858301"/>
            </a:xfrm>
            <a:prstGeom prst="rect">
              <a:avLst/>
            </a:prstGeom>
            <a:ln w="12700">
              <a:solidFill>
                <a:srgbClr val="ED7D31"/>
              </a:solidFill>
            </a:ln>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4800" tIns="184800" rIns="184800" bIns="184800" numCol="1" spcCol="1270" anchor="ctr" anchorCtr="0">
              <a:noAutofit/>
            </a:bodyPr>
            <a:lstStyle/>
            <a:p>
              <a:pPr marL="0" lvl="0" indent="0" algn="ctr" defTabSz="1244600">
                <a:lnSpc>
                  <a:spcPct val="90000"/>
                </a:lnSpc>
                <a:spcBef>
                  <a:spcPct val="0"/>
                </a:spcBef>
                <a:spcAft>
                  <a:spcPct val="35000"/>
                </a:spcAft>
                <a:buNone/>
              </a:pPr>
              <a:r>
                <a:rPr lang="fr-FR" sz="2400" kern="1200" dirty="0">
                  <a:effectLst>
                    <a:outerShdw blurRad="50800" dist="38100" dir="2700000" algn="tl" rotWithShape="0">
                      <a:prstClr val="black">
                        <a:alpha val="40000"/>
                      </a:prstClr>
                    </a:outerShdw>
                  </a:effectLst>
                </a:rPr>
                <a:t>Choix pédagogiques</a:t>
              </a:r>
            </a:p>
            <a:p>
              <a:pPr marL="0" lvl="0" indent="0" algn="ctr" defTabSz="1244600">
                <a:lnSpc>
                  <a:spcPct val="90000"/>
                </a:lnSpc>
                <a:spcBef>
                  <a:spcPct val="0"/>
                </a:spcBef>
                <a:spcAft>
                  <a:spcPct val="35000"/>
                </a:spcAft>
                <a:buNone/>
              </a:pPr>
              <a:r>
                <a:rPr lang="fr-FR" sz="1600" dirty="0">
                  <a:effectLst>
                    <a:outerShdw blurRad="50800" dist="38100" dir="2700000" algn="tl" rotWithShape="0">
                      <a:prstClr val="black">
                        <a:alpha val="40000"/>
                      </a:prstClr>
                    </a:outerShdw>
                  </a:effectLst>
                </a:rPr>
                <a:t>créateurs de liens socio-écologiques</a:t>
              </a:r>
              <a:endParaRPr lang="fr-FR" sz="1600" kern="1200" dirty="0">
                <a:effectLst>
                  <a:outerShdw blurRad="50800" dist="38100" dir="2700000" algn="tl" rotWithShape="0">
                    <a:prstClr val="black">
                      <a:alpha val="40000"/>
                    </a:prstClr>
                  </a:outerShdw>
                </a:effectLst>
              </a:endParaRPr>
            </a:p>
          </p:txBody>
        </p:sp>
        <p:sp>
          <p:nvSpPr>
            <p:cNvPr id="9" name="Forme libre : forme 8"/>
            <p:cNvSpPr/>
            <p:nvPr/>
          </p:nvSpPr>
          <p:spPr>
            <a:xfrm>
              <a:off x="4540024" y="-494323"/>
              <a:ext cx="2718608" cy="2718611"/>
            </a:xfrm>
            <a:custGeom>
              <a:avLst/>
              <a:gdLst/>
              <a:ahLst/>
              <a:cxnLst/>
              <a:rect l="0" t="0" r="0" b="0"/>
              <a:pathLst>
                <a:path>
                  <a:moveTo>
                    <a:pt x="571651" y="251463"/>
                  </a:moveTo>
                  <a:arcTo wR="1359304" hR="1359304" stAng="14075276" swAng="4249448"/>
                </a:path>
              </a:pathLst>
            </a:custGeom>
            <a:noFill/>
            <a:ln w="76200">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Rectangle 9"/>
            <p:cNvSpPr/>
            <p:nvPr/>
          </p:nvSpPr>
          <p:spPr>
            <a:xfrm>
              <a:off x="6441955" y="505599"/>
              <a:ext cx="3328074" cy="1872167"/>
            </a:xfrm>
            <a:prstGeom prst="rect">
              <a:avLst/>
            </a:prstGeom>
            <a:solidFill>
              <a:srgbClr val="43BB8D"/>
            </a:solidFill>
            <a:ln w="12700">
              <a:solidFill>
                <a:srgbClr val="43BB8D"/>
              </a:solidFill>
            </a:ln>
            <a:effectLst/>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84800" tIns="184800" rIns="184800" bIns="184800" numCol="1" spcCol="1270" anchor="ctr" anchorCtr="0">
              <a:noAutofit/>
            </a:bodyPr>
            <a:lstStyle/>
            <a:p>
              <a:pPr marL="0" lvl="0" indent="0" algn="ctr" defTabSz="1244600">
                <a:lnSpc>
                  <a:spcPct val="90000"/>
                </a:lnSpc>
                <a:spcBef>
                  <a:spcPct val="0"/>
                </a:spcBef>
                <a:spcAft>
                  <a:spcPct val="35000"/>
                </a:spcAft>
                <a:buNone/>
              </a:pPr>
              <a:r>
                <a:rPr lang="fr-FR" sz="2400" kern="1200" dirty="0">
                  <a:effectLst>
                    <a:outerShdw blurRad="50800" dist="38100" dir="2700000" algn="tl" rotWithShape="0">
                      <a:prstClr val="black">
                        <a:alpha val="40000"/>
                      </a:prstClr>
                    </a:outerShdw>
                  </a:effectLst>
                </a:rPr>
                <a:t>Apports positifs</a:t>
              </a:r>
            </a:p>
            <a:p>
              <a:pPr marL="0" lvl="0" indent="0" algn="ctr" defTabSz="1244600">
                <a:lnSpc>
                  <a:spcPct val="90000"/>
                </a:lnSpc>
                <a:spcBef>
                  <a:spcPct val="0"/>
                </a:spcBef>
                <a:spcAft>
                  <a:spcPct val="35000"/>
                </a:spcAft>
                <a:buNone/>
              </a:pPr>
              <a:r>
                <a:rPr lang="fr-FR" sz="1600" kern="1200" dirty="0">
                  <a:effectLst>
                    <a:outerShdw blurRad="50800" dist="38100" dir="2700000" algn="tl" rotWithShape="0">
                      <a:prstClr val="black">
                        <a:alpha val="40000"/>
                      </a:prstClr>
                    </a:outerShdw>
                  </a:effectLst>
                </a:rPr>
                <a:t>du programme d’activités</a:t>
              </a:r>
              <a:endParaRPr lang="fr-FR" sz="2800" kern="1200" dirty="0">
                <a:effectLst>
                  <a:outerShdw blurRad="50800" dist="38100" dir="2700000" algn="tl" rotWithShape="0">
                    <a:prstClr val="black">
                      <a:alpha val="40000"/>
                    </a:prstClr>
                  </a:outerShdw>
                </a:effectLst>
              </a:endParaRPr>
            </a:p>
          </p:txBody>
        </p:sp>
        <p:sp>
          <p:nvSpPr>
            <p:cNvPr id="11" name="Forme libre : forme 10"/>
            <p:cNvSpPr/>
            <p:nvPr/>
          </p:nvSpPr>
          <p:spPr>
            <a:xfrm>
              <a:off x="4528186" y="-1253680"/>
              <a:ext cx="2718608" cy="2067340"/>
            </a:xfrm>
            <a:custGeom>
              <a:avLst/>
              <a:gdLst/>
              <a:ahLst/>
              <a:cxnLst/>
              <a:rect l="0" t="0" r="0" b="0"/>
              <a:pathLst>
                <a:path>
                  <a:moveTo>
                    <a:pt x="2146957" y="2467145"/>
                  </a:moveTo>
                  <a:arcTo wR="1359304" hR="1359304" stAng="3275276" swAng="4249448"/>
                </a:path>
              </a:pathLst>
            </a:custGeom>
            <a:noFill/>
            <a:ln w="76200">
              <a:solidFill>
                <a:srgbClr val="43BB8D"/>
              </a:solidFill>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fr-CA" dirty="0"/>
            </a:p>
          </p:txBody>
        </p:sp>
      </p:grpSp>
      <p:graphicFrame>
        <p:nvGraphicFramePr>
          <p:cNvPr id="12" name="Diagramme 11"/>
          <p:cNvGraphicFramePr/>
          <p:nvPr>
            <p:extLst/>
          </p:nvPr>
        </p:nvGraphicFramePr>
        <p:xfrm>
          <a:off x="2854942" y="3482613"/>
          <a:ext cx="2207360" cy="29087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me 12"/>
          <p:cNvGraphicFramePr/>
          <p:nvPr>
            <p:extLst/>
          </p:nvPr>
        </p:nvGraphicFramePr>
        <p:xfrm>
          <a:off x="6994937" y="3341255"/>
          <a:ext cx="2878700" cy="30309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ZoneTexte 13"/>
          <p:cNvSpPr txBox="1"/>
          <p:nvPr/>
        </p:nvSpPr>
        <p:spPr>
          <a:xfrm rot="16200000">
            <a:off x="2270189" y="2220159"/>
            <a:ext cx="1108820" cy="276999"/>
          </a:xfrm>
          <a:prstGeom prst="rect">
            <a:avLst/>
          </a:prstGeom>
          <a:solidFill>
            <a:srgbClr val="ED7D31">
              <a:alpha val="52941"/>
            </a:srgbClr>
          </a:solidFill>
          <a:ln>
            <a:solidFill>
              <a:srgbClr val="ED7D31"/>
            </a:solidFill>
          </a:ln>
        </p:spPr>
        <p:txBody>
          <a:bodyPr wrap="square" lIns="36000" rIns="36000" rtlCol="0">
            <a:spAutoFit/>
          </a:bodyPr>
          <a:lstStyle/>
          <a:p>
            <a:pPr algn="ctr"/>
            <a:r>
              <a:rPr lang="fr-CA" sz="1200" dirty="0">
                <a:solidFill>
                  <a:schemeClr val="bg1"/>
                </a:solidFill>
              </a:rPr>
              <a:t>OBJECTIFS 1 et 2 </a:t>
            </a:r>
          </a:p>
        </p:txBody>
      </p:sp>
      <p:sp>
        <p:nvSpPr>
          <p:cNvPr id="15" name="ZoneTexte 14"/>
          <p:cNvSpPr txBox="1"/>
          <p:nvPr/>
        </p:nvSpPr>
        <p:spPr>
          <a:xfrm rot="5400000">
            <a:off x="8850872" y="2221660"/>
            <a:ext cx="1108821" cy="279180"/>
          </a:xfrm>
          <a:prstGeom prst="rect">
            <a:avLst/>
          </a:prstGeom>
          <a:solidFill>
            <a:srgbClr val="43BB8D">
              <a:alpha val="52941"/>
            </a:srgbClr>
          </a:solidFill>
          <a:ln>
            <a:solidFill>
              <a:srgbClr val="43BB8D"/>
            </a:solidFill>
          </a:ln>
        </p:spPr>
        <p:txBody>
          <a:bodyPr wrap="square" lIns="36000" tIns="46800" rIns="36000" bIns="46800" rtlCol="0">
            <a:spAutoFit/>
          </a:bodyPr>
          <a:lstStyle/>
          <a:p>
            <a:pPr algn="ctr"/>
            <a:r>
              <a:rPr lang="fr-CA" sz="1200" dirty="0">
                <a:solidFill>
                  <a:schemeClr val="bg1"/>
                </a:solidFill>
              </a:rPr>
              <a:t>OBJECTIFS 3 4 5</a:t>
            </a:r>
          </a:p>
        </p:txBody>
      </p:sp>
      <p:sp>
        <p:nvSpPr>
          <p:cNvPr id="16" name="ZoneTexte 15"/>
          <p:cNvSpPr txBox="1"/>
          <p:nvPr/>
        </p:nvSpPr>
        <p:spPr>
          <a:xfrm>
            <a:off x="5753013" y="2961811"/>
            <a:ext cx="1087150" cy="338554"/>
          </a:xfrm>
          <a:prstGeom prst="rect">
            <a:avLst/>
          </a:prstGeom>
          <a:noFill/>
        </p:spPr>
        <p:txBody>
          <a:bodyPr wrap="square" rtlCol="0">
            <a:spAutoFit/>
          </a:bodyPr>
          <a:lstStyle/>
          <a:p>
            <a:r>
              <a:rPr lang="fr-CA" sz="1600" b="1" dirty="0">
                <a:solidFill>
                  <a:srgbClr val="43BB8D"/>
                </a:solidFill>
              </a:rPr>
              <a:t>valident</a:t>
            </a:r>
            <a:r>
              <a:rPr lang="fr-CA" sz="1400" b="1" dirty="0">
                <a:solidFill>
                  <a:srgbClr val="43BB8D"/>
                </a:solidFill>
              </a:rPr>
              <a:t> ?</a:t>
            </a:r>
          </a:p>
        </p:txBody>
      </p:sp>
      <p:sp>
        <p:nvSpPr>
          <p:cNvPr id="17" name="ZoneTexte 16"/>
          <p:cNvSpPr txBox="1"/>
          <p:nvPr/>
        </p:nvSpPr>
        <p:spPr>
          <a:xfrm>
            <a:off x="5538804" y="1418852"/>
            <a:ext cx="1301359" cy="338554"/>
          </a:xfrm>
          <a:prstGeom prst="rect">
            <a:avLst/>
          </a:prstGeom>
          <a:noFill/>
        </p:spPr>
        <p:txBody>
          <a:bodyPr wrap="square" rtlCol="0">
            <a:spAutoFit/>
          </a:bodyPr>
          <a:lstStyle/>
          <a:p>
            <a:r>
              <a:rPr lang="fr-CA" sz="1600" b="1" dirty="0">
                <a:solidFill>
                  <a:srgbClr val="ED7D31"/>
                </a:solidFill>
              </a:rPr>
              <a:t>engendrent</a:t>
            </a:r>
            <a:r>
              <a:rPr lang="fr-CA" sz="1400" b="1" dirty="0">
                <a:solidFill>
                  <a:srgbClr val="ED7D31"/>
                </a:solidFill>
              </a:rPr>
              <a:t> ?</a:t>
            </a:r>
          </a:p>
        </p:txBody>
      </p:sp>
      <p:sp>
        <p:nvSpPr>
          <p:cNvPr id="24" name="ZoneTexte 23"/>
          <p:cNvSpPr txBox="1"/>
          <p:nvPr/>
        </p:nvSpPr>
        <p:spPr>
          <a:xfrm rot="16200000">
            <a:off x="1494405" y="4791977"/>
            <a:ext cx="2282950"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2 : Prototype</a:t>
            </a:r>
          </a:p>
        </p:txBody>
      </p:sp>
      <p:sp>
        <p:nvSpPr>
          <p:cNvPr id="22" name="ZoneTexte 21"/>
          <p:cNvSpPr txBox="1"/>
          <p:nvPr/>
        </p:nvSpPr>
        <p:spPr>
          <a:xfrm>
            <a:off x="238539" y="6456555"/>
            <a:ext cx="599661" cy="307777"/>
          </a:xfrm>
          <a:prstGeom prst="rect">
            <a:avLst/>
          </a:prstGeom>
          <a:noFill/>
        </p:spPr>
        <p:txBody>
          <a:bodyPr wrap="square" rtlCol="0">
            <a:spAutoFit/>
          </a:bodyPr>
          <a:lstStyle/>
          <a:p>
            <a:r>
              <a:rPr lang="fr-CA" sz="1400" dirty="0">
                <a:solidFill>
                  <a:schemeClr val="bg1">
                    <a:lumMod val="65000"/>
                  </a:schemeClr>
                </a:solidFill>
              </a:rPr>
              <a:t>6</a:t>
            </a:r>
          </a:p>
        </p:txBody>
      </p:sp>
      <p:cxnSp>
        <p:nvCxnSpPr>
          <p:cNvPr id="25" name="Connecteur droit 24"/>
          <p:cNvCxnSpPr>
            <a:cxnSpLocks/>
          </p:cNvCxnSpPr>
          <p:nvPr/>
        </p:nvCxnSpPr>
        <p:spPr>
          <a:xfrm>
            <a:off x="179145" y="1000393"/>
            <a:ext cx="9847171"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126789" y="2285926"/>
            <a:ext cx="515082" cy="169277"/>
          </a:xfrm>
          <a:prstGeom prst="rect">
            <a:avLst/>
          </a:prstGeom>
          <a:solidFill>
            <a:srgbClr val="203864"/>
          </a:solidFill>
        </p:spPr>
        <p:txBody>
          <a:bodyPr wrap="square" rtlCol="0">
            <a:spAutoFit/>
          </a:bodyPr>
          <a:lstStyle/>
          <a:p>
            <a:r>
              <a:rPr lang="fr-CA" sz="500" dirty="0"/>
              <a:t> </a:t>
            </a:r>
          </a:p>
        </p:txBody>
      </p:sp>
      <p:sp>
        <p:nvSpPr>
          <p:cNvPr id="28" name="ZoneTexte 27"/>
          <p:cNvSpPr txBox="1"/>
          <p:nvPr/>
        </p:nvSpPr>
        <p:spPr>
          <a:xfrm>
            <a:off x="149086" y="2818383"/>
            <a:ext cx="515082" cy="169277"/>
          </a:xfrm>
          <a:prstGeom prst="rect">
            <a:avLst/>
          </a:prstGeom>
          <a:solidFill>
            <a:srgbClr val="203864"/>
          </a:solidFill>
        </p:spPr>
        <p:txBody>
          <a:bodyPr wrap="square" rtlCol="0">
            <a:spAutoFit/>
          </a:bodyPr>
          <a:lstStyle/>
          <a:p>
            <a:r>
              <a:rPr lang="fr-CA" sz="500" dirty="0"/>
              <a:t> </a:t>
            </a:r>
          </a:p>
        </p:txBody>
      </p:sp>
      <p:sp>
        <p:nvSpPr>
          <p:cNvPr id="29" name="ZoneTexte 28"/>
          <p:cNvSpPr txBox="1"/>
          <p:nvPr/>
        </p:nvSpPr>
        <p:spPr>
          <a:xfrm rot="5400000">
            <a:off x="-129974" y="2572384"/>
            <a:ext cx="515082" cy="169277"/>
          </a:xfrm>
          <a:prstGeom prst="rect">
            <a:avLst/>
          </a:prstGeom>
          <a:solidFill>
            <a:srgbClr val="203864"/>
          </a:solidFill>
        </p:spPr>
        <p:txBody>
          <a:bodyPr wrap="square" rtlCol="0">
            <a:spAutoFit/>
          </a:bodyPr>
          <a:lstStyle/>
          <a:p>
            <a:r>
              <a:rPr lang="fr-CA" sz="500" dirty="0"/>
              <a:t> </a:t>
            </a:r>
          </a:p>
        </p:txBody>
      </p:sp>
      <p:graphicFrame>
        <p:nvGraphicFramePr>
          <p:cNvPr id="30" name="Diagramme 29"/>
          <p:cNvGraphicFramePr/>
          <p:nvPr>
            <p:extLst>
              <p:ext uri="{D42A27DB-BD31-4B8C-83A1-F6EECF244321}">
                <p14:modId xmlns:p14="http://schemas.microsoft.com/office/powerpoint/2010/main" val="3937112027"/>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1" name="ZoneTexte 30">
            <a:extLst>
              <a:ext uri="{FF2B5EF4-FFF2-40B4-BE49-F238E27FC236}">
                <a16:creationId xmlns:a16="http://schemas.microsoft.com/office/drawing/2014/main" xmlns="" id="{41DCED8E-83D6-40AA-BF07-E8D6AF003062}"/>
              </a:ext>
            </a:extLst>
          </p:cNvPr>
          <p:cNvSpPr txBox="1"/>
          <p:nvPr/>
        </p:nvSpPr>
        <p:spPr>
          <a:xfrm rot="16200000">
            <a:off x="5480691" y="4728040"/>
            <a:ext cx="2675532"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3 4 et 5 </a:t>
            </a:r>
            <a:r>
              <a:rPr lang="fr-CA" sz="1200" dirty="0" err="1"/>
              <a:t>Expérim</a:t>
            </a:r>
            <a:r>
              <a:rPr lang="fr-CA" sz="1200" dirty="0"/>
              <a:t>. </a:t>
            </a:r>
            <a:r>
              <a:rPr lang="fr-CA" sz="1200" dirty="0" err="1"/>
              <a:t>Valid</a:t>
            </a:r>
            <a:r>
              <a:rPr lang="fr-CA" sz="1200" dirty="0"/>
              <a:t>. et Ajust.</a:t>
            </a:r>
          </a:p>
        </p:txBody>
      </p:sp>
      <p:graphicFrame>
        <p:nvGraphicFramePr>
          <p:cNvPr id="32" name="Diagramme 31">
            <a:extLst>
              <a:ext uri="{FF2B5EF4-FFF2-40B4-BE49-F238E27FC236}">
                <a16:creationId xmlns:a16="http://schemas.microsoft.com/office/drawing/2014/main" xmlns="" id="{A25154FC-0F94-40F0-8227-DBD371CF1CF3}"/>
              </a:ext>
            </a:extLst>
          </p:cNvPr>
          <p:cNvGraphicFramePr/>
          <p:nvPr>
            <p:extLst/>
          </p:nvPr>
        </p:nvGraphicFramePr>
        <p:xfrm>
          <a:off x="407275" y="1882618"/>
          <a:ext cx="2170518" cy="1079193"/>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33" name="ZoneTexte 32">
            <a:extLst>
              <a:ext uri="{FF2B5EF4-FFF2-40B4-BE49-F238E27FC236}">
                <a16:creationId xmlns:a16="http://schemas.microsoft.com/office/drawing/2014/main" xmlns="" id="{5A8F75D8-C49B-42BF-9732-544D4E96B8F6}"/>
              </a:ext>
            </a:extLst>
          </p:cNvPr>
          <p:cNvSpPr txBox="1"/>
          <p:nvPr/>
        </p:nvSpPr>
        <p:spPr>
          <a:xfrm>
            <a:off x="424069" y="1845865"/>
            <a:ext cx="1545732"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1 : Diagnostic</a:t>
            </a:r>
          </a:p>
        </p:txBody>
      </p:sp>
      <p:sp>
        <p:nvSpPr>
          <p:cNvPr id="26" name="Ellipse 25">
            <a:extLst>
              <a:ext uri="{FF2B5EF4-FFF2-40B4-BE49-F238E27FC236}">
                <a16:creationId xmlns:a16="http://schemas.microsoft.com/office/drawing/2014/main" xmlns="" id="{534F9605-822B-4DD5-AB56-EA0859D98204}"/>
              </a:ext>
            </a:extLst>
          </p:cNvPr>
          <p:cNvSpPr/>
          <p:nvPr/>
        </p:nvSpPr>
        <p:spPr>
          <a:xfrm rot="16200000">
            <a:off x="6496704" y="4513488"/>
            <a:ext cx="692221" cy="57063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88576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l="15539" r="25795"/>
          <a:stretch/>
        </p:blipFill>
        <p:spPr>
          <a:xfrm>
            <a:off x="9636368" y="0"/>
            <a:ext cx="2555631" cy="6858000"/>
          </a:xfrm>
          <a:prstGeom prst="rect">
            <a:avLst/>
          </a:prstGeom>
        </p:spPr>
      </p:pic>
      <p:sp>
        <p:nvSpPr>
          <p:cNvPr id="2" name="Titre 1"/>
          <p:cNvSpPr>
            <a:spLocks noGrp="1"/>
          </p:cNvSpPr>
          <p:nvPr>
            <p:ph type="title"/>
          </p:nvPr>
        </p:nvSpPr>
        <p:spPr>
          <a:xfrm>
            <a:off x="0" y="165203"/>
            <a:ext cx="9425355" cy="1325563"/>
          </a:xfrm>
        </p:spPr>
        <p:txBody>
          <a:bodyPr>
            <a:noAutofit/>
          </a:bodyPr>
          <a:lstStyle/>
          <a:p>
            <a:pPr algn="ctr">
              <a:lnSpc>
                <a:spcPct val="100000"/>
              </a:lnSpc>
            </a:pPr>
            <a:r>
              <a:rPr lang="fr-CA" sz="2800" dirty="0">
                <a:solidFill>
                  <a:schemeClr val="bg1"/>
                </a:solidFill>
                <a:effectLst>
                  <a:outerShdw blurRad="50800" dist="38100" dir="2700000" algn="tl" rotWithShape="0">
                    <a:prstClr val="black">
                      <a:alpha val="40000"/>
                    </a:prstClr>
                  </a:outerShdw>
                </a:effectLst>
              </a:rPr>
              <a:t>Résultats 3 : Les avenues pédagogiques créatrices de liens socio-écologiques selon l’expérience des Amis de la montagne </a:t>
            </a:r>
            <a:br>
              <a:rPr lang="fr-CA" sz="2800" dirty="0">
                <a:solidFill>
                  <a:schemeClr val="bg1"/>
                </a:solidFill>
                <a:effectLst>
                  <a:outerShdw blurRad="50800" dist="38100" dir="2700000" algn="tl" rotWithShape="0">
                    <a:prstClr val="black">
                      <a:alpha val="40000"/>
                    </a:prstClr>
                  </a:outerShdw>
                </a:effectLst>
              </a:rPr>
            </a:br>
            <a:endParaRPr lang="fr-CA" sz="2800" dirty="0">
              <a:solidFill>
                <a:schemeClr val="bg1"/>
              </a:solidFill>
              <a:effectLst>
                <a:outerShdw blurRad="50800" dist="38100" dir="2700000" algn="tl" rotWithShape="0">
                  <a:prstClr val="black">
                    <a:alpha val="40000"/>
                  </a:prstClr>
                </a:outerShdw>
              </a:effectLst>
            </a:endParaRPr>
          </a:p>
        </p:txBody>
      </p:sp>
      <p:sp>
        <p:nvSpPr>
          <p:cNvPr id="3" name="Espace réservé du contenu 2"/>
          <p:cNvSpPr>
            <a:spLocks noGrp="1"/>
          </p:cNvSpPr>
          <p:nvPr>
            <p:ph idx="1"/>
          </p:nvPr>
        </p:nvSpPr>
        <p:spPr>
          <a:xfrm>
            <a:off x="208547" y="1634065"/>
            <a:ext cx="9216808" cy="4577560"/>
          </a:xfrm>
        </p:spPr>
        <p:txBody>
          <a:bodyPr>
            <a:normAutofit/>
          </a:bodyPr>
          <a:lstStyle/>
          <a:p>
            <a:pPr marL="0" indent="0">
              <a:lnSpc>
                <a:spcPct val="70000"/>
              </a:lnSpc>
              <a:buNone/>
            </a:pPr>
            <a:r>
              <a:rPr lang="fr-CA" sz="2400" dirty="0">
                <a:solidFill>
                  <a:schemeClr val="bg1"/>
                </a:solidFill>
                <a:effectLst>
                  <a:outerShdw blurRad="50800" dist="38100" dir="2700000" algn="tl" rotWithShape="0">
                    <a:prstClr val="black">
                      <a:alpha val="40000"/>
                    </a:prstClr>
                  </a:outerShdw>
                </a:effectLst>
              </a:rPr>
              <a:t>trois méta-catégories</a:t>
            </a:r>
          </a:p>
        </p:txBody>
      </p:sp>
      <p:graphicFrame>
        <p:nvGraphicFramePr>
          <p:cNvPr id="6" name="Diagramme 5"/>
          <p:cNvGraphicFramePr/>
          <p:nvPr>
            <p:extLst>
              <p:ext uri="{D42A27DB-BD31-4B8C-83A1-F6EECF244321}">
                <p14:modId xmlns:p14="http://schemas.microsoft.com/office/powerpoint/2010/main" val="281123046"/>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Connecteur droit 6"/>
          <p:cNvCxnSpPr>
            <a:cxnSpLocks/>
          </p:cNvCxnSpPr>
          <p:nvPr/>
        </p:nvCxnSpPr>
        <p:spPr>
          <a:xfrm>
            <a:off x="208547" y="1201447"/>
            <a:ext cx="9216808"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8" name="Diagramme 7"/>
          <p:cNvGraphicFramePr/>
          <p:nvPr>
            <p:extLst>
              <p:ext uri="{D42A27DB-BD31-4B8C-83A1-F6EECF244321}">
                <p14:modId xmlns:p14="http://schemas.microsoft.com/office/powerpoint/2010/main" val="1232677950"/>
              </p:ext>
            </p:extLst>
          </p:nvPr>
        </p:nvGraphicFramePr>
        <p:xfrm>
          <a:off x="806424" y="2322510"/>
          <a:ext cx="8021053" cy="32464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7375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8369" y="-82452"/>
            <a:ext cx="10515600" cy="1325563"/>
          </a:xfrm>
        </p:spPr>
        <p:txBody>
          <a:bodyPr/>
          <a:lstStyle/>
          <a:p>
            <a:r>
              <a:rPr lang="fr-CA" dirty="0">
                <a:solidFill>
                  <a:schemeClr val="bg1"/>
                </a:solidFill>
                <a:effectLst>
                  <a:outerShdw blurRad="50800" dist="38100" dir="2700000" algn="tl" rotWithShape="0">
                    <a:prstClr val="black">
                      <a:alpha val="40000"/>
                    </a:prstClr>
                  </a:outerShdw>
                </a:effectLst>
              </a:rPr>
              <a:t>Problématique</a:t>
            </a:r>
          </a:p>
        </p:txBody>
      </p:sp>
      <p:sp>
        <p:nvSpPr>
          <p:cNvPr id="3" name="Espace réservé du contenu 2"/>
          <p:cNvSpPr>
            <a:spLocks noGrp="1"/>
          </p:cNvSpPr>
          <p:nvPr>
            <p:ph idx="1"/>
          </p:nvPr>
        </p:nvSpPr>
        <p:spPr>
          <a:xfrm>
            <a:off x="729018" y="1282890"/>
            <a:ext cx="5125872" cy="1323833"/>
          </a:xfrm>
        </p:spPr>
        <p:txBody>
          <a:bodyPr>
            <a:normAutofit/>
          </a:bodyPr>
          <a:lstStyle/>
          <a:p>
            <a:r>
              <a:rPr lang="fr-CA" sz="2400" dirty="0">
                <a:solidFill>
                  <a:schemeClr val="bg1"/>
                </a:solidFill>
              </a:rPr>
              <a:t>Désengagement</a:t>
            </a:r>
          </a:p>
          <a:p>
            <a:r>
              <a:rPr lang="fr-CA" sz="2400" dirty="0">
                <a:solidFill>
                  <a:schemeClr val="bg1"/>
                </a:solidFill>
              </a:rPr>
              <a:t>Déconnexion à l’environnement: causes et conséquences</a:t>
            </a:r>
          </a:p>
        </p:txBody>
      </p:sp>
      <p:pic>
        <p:nvPicPr>
          <p:cNvPr id="5" name="Espace réservé du contenu 3"/>
          <p:cNvPicPr>
            <a:picLocks noChangeAspect="1"/>
          </p:cNvPicPr>
          <p:nvPr/>
        </p:nvPicPr>
        <p:blipFill>
          <a:blip r:embed="rId3" cstate="print"/>
          <a:stretch>
            <a:fillRect/>
          </a:stretch>
        </p:blipFill>
        <p:spPr>
          <a:xfrm>
            <a:off x="8421615" y="1580122"/>
            <a:ext cx="2666535" cy="4142652"/>
          </a:xfrm>
          <a:prstGeom prst="rect">
            <a:avLst/>
          </a:prstGeom>
        </p:spPr>
      </p:pic>
      <p:sp>
        <p:nvSpPr>
          <p:cNvPr id="10" name="ZoneTexte 9"/>
          <p:cNvSpPr txBox="1"/>
          <p:nvPr/>
        </p:nvSpPr>
        <p:spPr>
          <a:xfrm>
            <a:off x="238539" y="6456555"/>
            <a:ext cx="599661" cy="307777"/>
          </a:xfrm>
          <a:prstGeom prst="rect">
            <a:avLst/>
          </a:prstGeom>
          <a:noFill/>
        </p:spPr>
        <p:txBody>
          <a:bodyPr wrap="square" rtlCol="0">
            <a:spAutoFit/>
          </a:bodyPr>
          <a:lstStyle/>
          <a:p>
            <a:r>
              <a:rPr lang="fr-CA" sz="1400" dirty="0">
                <a:solidFill>
                  <a:schemeClr val="bg1">
                    <a:lumMod val="65000"/>
                  </a:schemeClr>
                </a:solidFill>
              </a:rPr>
              <a:t>2</a:t>
            </a:r>
          </a:p>
        </p:txBody>
      </p:sp>
      <p:cxnSp>
        <p:nvCxnSpPr>
          <p:cNvPr id="11" name="Connecteur droit 10"/>
          <p:cNvCxnSpPr>
            <a:cxnSpLocks/>
          </p:cNvCxnSpPr>
          <p:nvPr/>
        </p:nvCxnSpPr>
        <p:spPr>
          <a:xfrm>
            <a:off x="238539" y="1090863"/>
            <a:ext cx="11760956"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4" name="Diagramme 13"/>
          <p:cNvGraphicFramePr/>
          <p:nvPr>
            <p:extLst>
              <p:ext uri="{D42A27DB-BD31-4B8C-83A1-F6EECF244321}">
                <p14:modId xmlns:p14="http://schemas.microsoft.com/office/powerpoint/2010/main" val="1158936691"/>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me 8">
            <a:extLst>
              <a:ext uri="{FF2B5EF4-FFF2-40B4-BE49-F238E27FC236}">
                <a16:creationId xmlns:a16="http://schemas.microsoft.com/office/drawing/2014/main" xmlns="" id="{ADA4EE99-0E83-48A3-9B56-360EC9570693}"/>
              </a:ext>
            </a:extLst>
          </p:cNvPr>
          <p:cNvGraphicFramePr/>
          <p:nvPr>
            <p:extLst>
              <p:ext uri="{D42A27DB-BD31-4B8C-83A1-F6EECF244321}">
                <p14:modId xmlns:p14="http://schemas.microsoft.com/office/powerpoint/2010/main" val="3581339773"/>
              </p:ext>
            </p:extLst>
          </p:nvPr>
        </p:nvGraphicFramePr>
        <p:xfrm>
          <a:off x="1114262" y="2606723"/>
          <a:ext cx="6137031" cy="37333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2" name="Image 11">
            <a:extLst>
              <a:ext uri="{FF2B5EF4-FFF2-40B4-BE49-F238E27FC236}">
                <a16:creationId xmlns:a16="http://schemas.microsoft.com/office/drawing/2014/main" xmlns="" id="{3E6D22A6-0200-42EF-A11B-622DB37B0138}"/>
              </a:ext>
            </a:extLst>
          </p:cNvPr>
          <p:cNvPicPr>
            <a:picLocks noChangeAspect="1"/>
          </p:cNvPicPr>
          <p:nvPr/>
        </p:nvPicPr>
        <p:blipFill>
          <a:blip r:embed="rId14"/>
          <a:stretch>
            <a:fillRect/>
          </a:stretch>
        </p:blipFill>
        <p:spPr>
          <a:xfrm>
            <a:off x="966630" y="3058594"/>
            <a:ext cx="2847483" cy="2852839"/>
          </a:xfrm>
          <a:prstGeom prst="ellipse">
            <a:avLst/>
          </a:prstGeom>
          <a:ln>
            <a:noFill/>
          </a:ln>
          <a:effectLst>
            <a:softEdge rad="112500"/>
          </a:effectLst>
        </p:spPr>
      </p:pic>
      <p:pic>
        <p:nvPicPr>
          <p:cNvPr id="15" name="Image 14">
            <a:extLst>
              <a:ext uri="{FF2B5EF4-FFF2-40B4-BE49-F238E27FC236}">
                <a16:creationId xmlns:a16="http://schemas.microsoft.com/office/drawing/2014/main" xmlns="" id="{7D568A55-A7C5-4260-BAE7-1047B444C3BB}"/>
              </a:ext>
            </a:extLst>
          </p:cNvPr>
          <p:cNvPicPr>
            <a:picLocks noChangeAspect="1"/>
          </p:cNvPicPr>
          <p:nvPr/>
        </p:nvPicPr>
        <p:blipFill rotWithShape="1">
          <a:blip r:embed="rId15"/>
          <a:srcRect r="50724"/>
          <a:stretch/>
        </p:blipFill>
        <p:spPr>
          <a:xfrm>
            <a:off x="4657037" y="3016423"/>
            <a:ext cx="2888338" cy="2895009"/>
          </a:xfrm>
          <a:prstGeom prst="ellipse">
            <a:avLst/>
          </a:prstGeom>
          <a:ln>
            <a:noFill/>
          </a:ln>
          <a:effectLst>
            <a:softEdge rad="112500"/>
          </a:effectLst>
        </p:spPr>
      </p:pic>
    </p:spTree>
    <p:extLst>
      <p:ext uri="{BB962C8B-B14F-4D97-AF65-F5344CB8AC3E}">
        <p14:creationId xmlns:p14="http://schemas.microsoft.com/office/powerpoint/2010/main" val="364250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38539" y="-64364"/>
            <a:ext cx="10515600" cy="1325563"/>
          </a:xfrm>
        </p:spPr>
        <p:txBody>
          <a:bodyPr/>
          <a:lstStyle/>
          <a:p>
            <a:r>
              <a:rPr lang="fr-CA" dirty="0">
                <a:solidFill>
                  <a:schemeClr val="bg1"/>
                </a:solidFill>
                <a:effectLst>
                  <a:outerShdw blurRad="50800" dist="38100" dir="2700000" algn="tl" rotWithShape="0">
                    <a:prstClr val="black">
                      <a:alpha val="40000"/>
                    </a:prstClr>
                  </a:outerShdw>
                </a:effectLst>
              </a:rPr>
              <a:t>Objectif 4 : Validation</a:t>
            </a: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46615" r="37282"/>
          <a:stretch/>
        </p:blipFill>
        <p:spPr>
          <a:xfrm>
            <a:off x="10221385" y="9407"/>
            <a:ext cx="1963249" cy="6848593"/>
          </a:xfrm>
          <a:prstGeom prst="rect">
            <a:avLst/>
          </a:prstGeom>
        </p:spPr>
      </p:pic>
      <p:grpSp>
        <p:nvGrpSpPr>
          <p:cNvPr id="7" name="Groupe 6"/>
          <p:cNvGrpSpPr/>
          <p:nvPr/>
        </p:nvGrpSpPr>
        <p:grpSpPr>
          <a:xfrm>
            <a:off x="2986168" y="762000"/>
            <a:ext cx="6255431" cy="2156716"/>
            <a:chOff x="2343955" y="-1253680"/>
            <a:chExt cx="7426074" cy="3631446"/>
          </a:xfrm>
          <a:effectLst/>
        </p:grpSpPr>
        <p:sp>
          <p:nvSpPr>
            <p:cNvPr id="8" name="Rectangle 7"/>
            <p:cNvSpPr/>
            <p:nvPr/>
          </p:nvSpPr>
          <p:spPr>
            <a:xfrm>
              <a:off x="2343955" y="505601"/>
              <a:ext cx="3454354" cy="1858301"/>
            </a:xfrm>
            <a:prstGeom prst="rect">
              <a:avLst/>
            </a:prstGeom>
            <a:ln w="12700">
              <a:solidFill>
                <a:srgbClr val="ED7D31"/>
              </a:solidFill>
            </a:ln>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4800" tIns="184800" rIns="184800" bIns="184800" numCol="1" spcCol="1270" anchor="ctr" anchorCtr="0">
              <a:noAutofit/>
            </a:bodyPr>
            <a:lstStyle/>
            <a:p>
              <a:pPr marL="0" lvl="0" indent="0" algn="ctr" defTabSz="1244600">
                <a:lnSpc>
                  <a:spcPct val="90000"/>
                </a:lnSpc>
                <a:spcBef>
                  <a:spcPct val="0"/>
                </a:spcBef>
                <a:spcAft>
                  <a:spcPct val="35000"/>
                </a:spcAft>
                <a:buNone/>
              </a:pPr>
              <a:r>
                <a:rPr lang="fr-FR" sz="2400" kern="1200" dirty="0">
                  <a:effectLst>
                    <a:outerShdw blurRad="50800" dist="38100" dir="2700000" algn="tl" rotWithShape="0">
                      <a:prstClr val="black">
                        <a:alpha val="40000"/>
                      </a:prstClr>
                    </a:outerShdw>
                  </a:effectLst>
                </a:rPr>
                <a:t>Choix pédagogiques</a:t>
              </a:r>
            </a:p>
            <a:p>
              <a:pPr marL="0" lvl="0" indent="0" algn="ctr" defTabSz="1244600">
                <a:lnSpc>
                  <a:spcPct val="90000"/>
                </a:lnSpc>
                <a:spcBef>
                  <a:spcPct val="0"/>
                </a:spcBef>
                <a:spcAft>
                  <a:spcPct val="35000"/>
                </a:spcAft>
                <a:buNone/>
              </a:pPr>
              <a:r>
                <a:rPr lang="fr-FR" sz="1600" dirty="0">
                  <a:effectLst>
                    <a:outerShdw blurRad="50800" dist="38100" dir="2700000" algn="tl" rotWithShape="0">
                      <a:prstClr val="black">
                        <a:alpha val="40000"/>
                      </a:prstClr>
                    </a:outerShdw>
                  </a:effectLst>
                </a:rPr>
                <a:t>créateurs de liens socio-écologiques</a:t>
              </a:r>
              <a:endParaRPr lang="fr-FR" sz="1600" kern="1200" dirty="0">
                <a:effectLst>
                  <a:outerShdw blurRad="50800" dist="38100" dir="2700000" algn="tl" rotWithShape="0">
                    <a:prstClr val="black">
                      <a:alpha val="40000"/>
                    </a:prstClr>
                  </a:outerShdw>
                </a:effectLst>
              </a:endParaRPr>
            </a:p>
          </p:txBody>
        </p:sp>
        <p:sp>
          <p:nvSpPr>
            <p:cNvPr id="9" name="Forme libre : forme 8"/>
            <p:cNvSpPr/>
            <p:nvPr/>
          </p:nvSpPr>
          <p:spPr>
            <a:xfrm>
              <a:off x="4540024" y="-494323"/>
              <a:ext cx="2718608" cy="2718611"/>
            </a:xfrm>
            <a:custGeom>
              <a:avLst/>
              <a:gdLst/>
              <a:ahLst/>
              <a:cxnLst/>
              <a:rect l="0" t="0" r="0" b="0"/>
              <a:pathLst>
                <a:path>
                  <a:moveTo>
                    <a:pt x="571651" y="251463"/>
                  </a:moveTo>
                  <a:arcTo wR="1359304" hR="1359304" stAng="14075276" swAng="4249448"/>
                </a:path>
              </a:pathLst>
            </a:custGeom>
            <a:noFill/>
            <a:ln w="76200">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Rectangle 9"/>
            <p:cNvSpPr/>
            <p:nvPr/>
          </p:nvSpPr>
          <p:spPr>
            <a:xfrm>
              <a:off x="6441955" y="505599"/>
              <a:ext cx="3328074" cy="1872167"/>
            </a:xfrm>
            <a:prstGeom prst="rect">
              <a:avLst/>
            </a:prstGeom>
            <a:solidFill>
              <a:srgbClr val="43BB8D"/>
            </a:solidFill>
            <a:ln w="12700">
              <a:solidFill>
                <a:srgbClr val="43BB8D"/>
              </a:solidFill>
            </a:ln>
            <a:effectLst/>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84800" tIns="184800" rIns="184800" bIns="184800" numCol="1" spcCol="1270" anchor="ctr" anchorCtr="0">
              <a:noAutofit/>
            </a:bodyPr>
            <a:lstStyle/>
            <a:p>
              <a:pPr marL="0" lvl="0" indent="0" algn="ctr" defTabSz="1244600">
                <a:lnSpc>
                  <a:spcPct val="90000"/>
                </a:lnSpc>
                <a:spcBef>
                  <a:spcPct val="0"/>
                </a:spcBef>
                <a:spcAft>
                  <a:spcPct val="35000"/>
                </a:spcAft>
                <a:buNone/>
              </a:pPr>
              <a:r>
                <a:rPr lang="fr-FR" sz="2400" kern="1200" dirty="0">
                  <a:effectLst>
                    <a:outerShdw blurRad="50800" dist="38100" dir="2700000" algn="tl" rotWithShape="0">
                      <a:prstClr val="black">
                        <a:alpha val="40000"/>
                      </a:prstClr>
                    </a:outerShdw>
                  </a:effectLst>
                </a:rPr>
                <a:t>Apports positifs</a:t>
              </a:r>
            </a:p>
            <a:p>
              <a:pPr marL="0" lvl="0" indent="0" algn="ctr" defTabSz="1244600">
                <a:lnSpc>
                  <a:spcPct val="90000"/>
                </a:lnSpc>
                <a:spcBef>
                  <a:spcPct val="0"/>
                </a:spcBef>
                <a:spcAft>
                  <a:spcPct val="35000"/>
                </a:spcAft>
                <a:buNone/>
              </a:pPr>
              <a:r>
                <a:rPr lang="fr-FR" sz="1600" kern="1200" dirty="0">
                  <a:effectLst>
                    <a:outerShdw blurRad="50800" dist="38100" dir="2700000" algn="tl" rotWithShape="0">
                      <a:prstClr val="black">
                        <a:alpha val="40000"/>
                      </a:prstClr>
                    </a:outerShdw>
                  </a:effectLst>
                </a:rPr>
                <a:t>du programme d’activités</a:t>
              </a:r>
              <a:endParaRPr lang="fr-FR" sz="2800" kern="1200" dirty="0">
                <a:effectLst>
                  <a:outerShdw blurRad="50800" dist="38100" dir="2700000" algn="tl" rotWithShape="0">
                    <a:prstClr val="black">
                      <a:alpha val="40000"/>
                    </a:prstClr>
                  </a:outerShdw>
                </a:effectLst>
              </a:endParaRPr>
            </a:p>
          </p:txBody>
        </p:sp>
        <p:sp>
          <p:nvSpPr>
            <p:cNvPr id="11" name="Forme libre : forme 10"/>
            <p:cNvSpPr/>
            <p:nvPr/>
          </p:nvSpPr>
          <p:spPr>
            <a:xfrm>
              <a:off x="4528186" y="-1253680"/>
              <a:ext cx="2718608" cy="2067340"/>
            </a:xfrm>
            <a:custGeom>
              <a:avLst/>
              <a:gdLst/>
              <a:ahLst/>
              <a:cxnLst/>
              <a:rect l="0" t="0" r="0" b="0"/>
              <a:pathLst>
                <a:path>
                  <a:moveTo>
                    <a:pt x="2146957" y="2467145"/>
                  </a:moveTo>
                  <a:arcTo wR="1359304" hR="1359304" stAng="3275276" swAng="4249448"/>
                </a:path>
              </a:pathLst>
            </a:custGeom>
            <a:noFill/>
            <a:ln w="76200">
              <a:solidFill>
                <a:srgbClr val="43BB8D"/>
              </a:solidFill>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fr-CA" dirty="0"/>
            </a:p>
          </p:txBody>
        </p:sp>
      </p:grpSp>
      <p:graphicFrame>
        <p:nvGraphicFramePr>
          <p:cNvPr id="12" name="Diagramme 11"/>
          <p:cNvGraphicFramePr/>
          <p:nvPr>
            <p:extLst/>
          </p:nvPr>
        </p:nvGraphicFramePr>
        <p:xfrm>
          <a:off x="2854942" y="3482613"/>
          <a:ext cx="2207360" cy="29087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me 12"/>
          <p:cNvGraphicFramePr/>
          <p:nvPr>
            <p:extLst/>
          </p:nvPr>
        </p:nvGraphicFramePr>
        <p:xfrm>
          <a:off x="6994937" y="3341255"/>
          <a:ext cx="2878700" cy="30309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ZoneTexte 13"/>
          <p:cNvSpPr txBox="1"/>
          <p:nvPr/>
        </p:nvSpPr>
        <p:spPr>
          <a:xfrm rot="16200000">
            <a:off x="2270189" y="2220159"/>
            <a:ext cx="1108820" cy="276999"/>
          </a:xfrm>
          <a:prstGeom prst="rect">
            <a:avLst/>
          </a:prstGeom>
          <a:solidFill>
            <a:srgbClr val="ED7D31">
              <a:alpha val="52941"/>
            </a:srgbClr>
          </a:solidFill>
          <a:ln>
            <a:solidFill>
              <a:srgbClr val="ED7D31"/>
            </a:solidFill>
          </a:ln>
        </p:spPr>
        <p:txBody>
          <a:bodyPr wrap="square" lIns="36000" rIns="36000" rtlCol="0">
            <a:spAutoFit/>
          </a:bodyPr>
          <a:lstStyle/>
          <a:p>
            <a:pPr algn="ctr"/>
            <a:r>
              <a:rPr lang="fr-CA" sz="1200" dirty="0">
                <a:solidFill>
                  <a:schemeClr val="bg1"/>
                </a:solidFill>
              </a:rPr>
              <a:t>OBJECTIFS 1 et 2 </a:t>
            </a:r>
          </a:p>
        </p:txBody>
      </p:sp>
      <p:sp>
        <p:nvSpPr>
          <p:cNvPr id="15" name="ZoneTexte 14"/>
          <p:cNvSpPr txBox="1"/>
          <p:nvPr/>
        </p:nvSpPr>
        <p:spPr>
          <a:xfrm rot="5400000">
            <a:off x="8850872" y="2221660"/>
            <a:ext cx="1108821" cy="279180"/>
          </a:xfrm>
          <a:prstGeom prst="rect">
            <a:avLst/>
          </a:prstGeom>
          <a:solidFill>
            <a:srgbClr val="43BB8D">
              <a:alpha val="52941"/>
            </a:srgbClr>
          </a:solidFill>
          <a:ln>
            <a:solidFill>
              <a:srgbClr val="43BB8D"/>
            </a:solidFill>
          </a:ln>
        </p:spPr>
        <p:txBody>
          <a:bodyPr wrap="square" lIns="36000" tIns="46800" rIns="36000" bIns="46800" rtlCol="0">
            <a:spAutoFit/>
          </a:bodyPr>
          <a:lstStyle/>
          <a:p>
            <a:pPr algn="ctr"/>
            <a:r>
              <a:rPr lang="fr-CA" sz="1200" dirty="0">
                <a:solidFill>
                  <a:schemeClr val="bg1"/>
                </a:solidFill>
              </a:rPr>
              <a:t>OBJECTIFS 3 4 5</a:t>
            </a:r>
          </a:p>
        </p:txBody>
      </p:sp>
      <p:sp>
        <p:nvSpPr>
          <p:cNvPr id="16" name="ZoneTexte 15"/>
          <p:cNvSpPr txBox="1"/>
          <p:nvPr/>
        </p:nvSpPr>
        <p:spPr>
          <a:xfrm>
            <a:off x="5753013" y="2961811"/>
            <a:ext cx="1087150" cy="338554"/>
          </a:xfrm>
          <a:prstGeom prst="rect">
            <a:avLst/>
          </a:prstGeom>
          <a:noFill/>
        </p:spPr>
        <p:txBody>
          <a:bodyPr wrap="square" rtlCol="0">
            <a:spAutoFit/>
          </a:bodyPr>
          <a:lstStyle/>
          <a:p>
            <a:r>
              <a:rPr lang="fr-CA" sz="1600" b="1" dirty="0">
                <a:solidFill>
                  <a:srgbClr val="43BB8D"/>
                </a:solidFill>
              </a:rPr>
              <a:t>valident</a:t>
            </a:r>
            <a:r>
              <a:rPr lang="fr-CA" sz="1400" b="1" dirty="0">
                <a:solidFill>
                  <a:srgbClr val="43BB8D"/>
                </a:solidFill>
              </a:rPr>
              <a:t> ?</a:t>
            </a:r>
          </a:p>
        </p:txBody>
      </p:sp>
      <p:sp>
        <p:nvSpPr>
          <p:cNvPr id="17" name="ZoneTexte 16"/>
          <p:cNvSpPr txBox="1"/>
          <p:nvPr/>
        </p:nvSpPr>
        <p:spPr>
          <a:xfrm>
            <a:off x="5538804" y="1418852"/>
            <a:ext cx="1301359" cy="338554"/>
          </a:xfrm>
          <a:prstGeom prst="rect">
            <a:avLst/>
          </a:prstGeom>
          <a:noFill/>
        </p:spPr>
        <p:txBody>
          <a:bodyPr wrap="square" rtlCol="0">
            <a:spAutoFit/>
          </a:bodyPr>
          <a:lstStyle/>
          <a:p>
            <a:r>
              <a:rPr lang="fr-CA" sz="1600" b="1" dirty="0">
                <a:solidFill>
                  <a:srgbClr val="ED7D31"/>
                </a:solidFill>
              </a:rPr>
              <a:t>engendrent</a:t>
            </a:r>
            <a:r>
              <a:rPr lang="fr-CA" sz="1400" b="1" dirty="0">
                <a:solidFill>
                  <a:srgbClr val="ED7D31"/>
                </a:solidFill>
              </a:rPr>
              <a:t> ?</a:t>
            </a:r>
          </a:p>
        </p:txBody>
      </p:sp>
      <p:sp>
        <p:nvSpPr>
          <p:cNvPr id="24" name="ZoneTexte 23"/>
          <p:cNvSpPr txBox="1"/>
          <p:nvPr/>
        </p:nvSpPr>
        <p:spPr>
          <a:xfrm rot="16200000">
            <a:off x="1494405" y="4791977"/>
            <a:ext cx="2282950"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2 : Prototype</a:t>
            </a:r>
          </a:p>
        </p:txBody>
      </p:sp>
      <p:sp>
        <p:nvSpPr>
          <p:cNvPr id="22" name="ZoneTexte 21"/>
          <p:cNvSpPr txBox="1"/>
          <p:nvPr/>
        </p:nvSpPr>
        <p:spPr>
          <a:xfrm>
            <a:off x="238539" y="6456555"/>
            <a:ext cx="599661" cy="307777"/>
          </a:xfrm>
          <a:prstGeom prst="rect">
            <a:avLst/>
          </a:prstGeom>
          <a:noFill/>
        </p:spPr>
        <p:txBody>
          <a:bodyPr wrap="square" rtlCol="0">
            <a:spAutoFit/>
          </a:bodyPr>
          <a:lstStyle/>
          <a:p>
            <a:r>
              <a:rPr lang="fr-CA" sz="1400" dirty="0">
                <a:solidFill>
                  <a:schemeClr val="bg1">
                    <a:lumMod val="65000"/>
                  </a:schemeClr>
                </a:solidFill>
              </a:rPr>
              <a:t>6</a:t>
            </a:r>
          </a:p>
        </p:txBody>
      </p:sp>
      <p:cxnSp>
        <p:nvCxnSpPr>
          <p:cNvPr id="25" name="Connecteur droit 24"/>
          <p:cNvCxnSpPr>
            <a:cxnSpLocks/>
          </p:cNvCxnSpPr>
          <p:nvPr/>
        </p:nvCxnSpPr>
        <p:spPr>
          <a:xfrm>
            <a:off x="179145" y="1000393"/>
            <a:ext cx="9847171"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126789" y="2285926"/>
            <a:ext cx="515082" cy="169277"/>
          </a:xfrm>
          <a:prstGeom prst="rect">
            <a:avLst/>
          </a:prstGeom>
          <a:solidFill>
            <a:srgbClr val="203864"/>
          </a:solidFill>
        </p:spPr>
        <p:txBody>
          <a:bodyPr wrap="square" rtlCol="0">
            <a:spAutoFit/>
          </a:bodyPr>
          <a:lstStyle/>
          <a:p>
            <a:r>
              <a:rPr lang="fr-CA" sz="500" dirty="0"/>
              <a:t> </a:t>
            </a:r>
          </a:p>
        </p:txBody>
      </p:sp>
      <p:sp>
        <p:nvSpPr>
          <p:cNvPr id="28" name="ZoneTexte 27"/>
          <p:cNvSpPr txBox="1"/>
          <p:nvPr/>
        </p:nvSpPr>
        <p:spPr>
          <a:xfrm>
            <a:off x="149086" y="2818383"/>
            <a:ext cx="515082" cy="169277"/>
          </a:xfrm>
          <a:prstGeom prst="rect">
            <a:avLst/>
          </a:prstGeom>
          <a:solidFill>
            <a:srgbClr val="203864"/>
          </a:solidFill>
        </p:spPr>
        <p:txBody>
          <a:bodyPr wrap="square" rtlCol="0">
            <a:spAutoFit/>
          </a:bodyPr>
          <a:lstStyle/>
          <a:p>
            <a:r>
              <a:rPr lang="fr-CA" sz="500" dirty="0"/>
              <a:t> </a:t>
            </a:r>
          </a:p>
        </p:txBody>
      </p:sp>
      <p:sp>
        <p:nvSpPr>
          <p:cNvPr id="29" name="ZoneTexte 28"/>
          <p:cNvSpPr txBox="1"/>
          <p:nvPr/>
        </p:nvSpPr>
        <p:spPr>
          <a:xfrm rot="5400000">
            <a:off x="-129974" y="2572384"/>
            <a:ext cx="515082" cy="169277"/>
          </a:xfrm>
          <a:prstGeom prst="rect">
            <a:avLst/>
          </a:prstGeom>
          <a:solidFill>
            <a:srgbClr val="203864"/>
          </a:solidFill>
        </p:spPr>
        <p:txBody>
          <a:bodyPr wrap="square" rtlCol="0">
            <a:spAutoFit/>
          </a:bodyPr>
          <a:lstStyle/>
          <a:p>
            <a:r>
              <a:rPr lang="fr-CA" sz="500" dirty="0"/>
              <a:t> </a:t>
            </a:r>
          </a:p>
        </p:txBody>
      </p:sp>
      <p:graphicFrame>
        <p:nvGraphicFramePr>
          <p:cNvPr id="30" name="Diagramme 29"/>
          <p:cNvGraphicFramePr/>
          <p:nvPr>
            <p:extLst>
              <p:ext uri="{D42A27DB-BD31-4B8C-83A1-F6EECF244321}">
                <p14:modId xmlns:p14="http://schemas.microsoft.com/office/powerpoint/2010/main" val="2749398041"/>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1" name="ZoneTexte 30">
            <a:extLst>
              <a:ext uri="{FF2B5EF4-FFF2-40B4-BE49-F238E27FC236}">
                <a16:creationId xmlns:a16="http://schemas.microsoft.com/office/drawing/2014/main" xmlns="" id="{41DCED8E-83D6-40AA-BF07-E8D6AF003062}"/>
              </a:ext>
            </a:extLst>
          </p:cNvPr>
          <p:cNvSpPr txBox="1"/>
          <p:nvPr/>
        </p:nvSpPr>
        <p:spPr>
          <a:xfrm rot="16200000">
            <a:off x="5480691" y="4728040"/>
            <a:ext cx="2675532"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3 4 et 5 </a:t>
            </a:r>
            <a:r>
              <a:rPr lang="fr-CA" sz="1200" dirty="0" err="1"/>
              <a:t>Expérim</a:t>
            </a:r>
            <a:r>
              <a:rPr lang="fr-CA" sz="1200" dirty="0"/>
              <a:t>. </a:t>
            </a:r>
            <a:r>
              <a:rPr lang="fr-CA" sz="1200" dirty="0" err="1"/>
              <a:t>Valid</a:t>
            </a:r>
            <a:r>
              <a:rPr lang="fr-CA" sz="1200" dirty="0"/>
              <a:t>. et Ajust.</a:t>
            </a:r>
          </a:p>
        </p:txBody>
      </p:sp>
      <p:graphicFrame>
        <p:nvGraphicFramePr>
          <p:cNvPr id="32" name="Diagramme 31">
            <a:extLst>
              <a:ext uri="{FF2B5EF4-FFF2-40B4-BE49-F238E27FC236}">
                <a16:creationId xmlns:a16="http://schemas.microsoft.com/office/drawing/2014/main" xmlns="" id="{A25154FC-0F94-40F0-8227-DBD371CF1CF3}"/>
              </a:ext>
            </a:extLst>
          </p:cNvPr>
          <p:cNvGraphicFramePr/>
          <p:nvPr>
            <p:extLst/>
          </p:nvPr>
        </p:nvGraphicFramePr>
        <p:xfrm>
          <a:off x="407275" y="1882618"/>
          <a:ext cx="2170518" cy="1079193"/>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33" name="ZoneTexte 32">
            <a:extLst>
              <a:ext uri="{FF2B5EF4-FFF2-40B4-BE49-F238E27FC236}">
                <a16:creationId xmlns:a16="http://schemas.microsoft.com/office/drawing/2014/main" xmlns="" id="{5A8F75D8-C49B-42BF-9732-544D4E96B8F6}"/>
              </a:ext>
            </a:extLst>
          </p:cNvPr>
          <p:cNvSpPr txBox="1"/>
          <p:nvPr/>
        </p:nvSpPr>
        <p:spPr>
          <a:xfrm>
            <a:off x="424069" y="1845865"/>
            <a:ext cx="1545732" cy="257369"/>
          </a:xfrm>
          <a:prstGeom prst="rect">
            <a:avLst/>
          </a:prstGeom>
          <a:solidFill>
            <a:schemeClr val="accent4">
              <a:lumMod val="20000"/>
              <a:lumOff val="80000"/>
            </a:schemeClr>
          </a:solidFill>
        </p:spPr>
        <p:txBody>
          <a:bodyPr wrap="square" lIns="36000" tIns="36000" rIns="36000" bIns="36000" rtlCol="0">
            <a:spAutoFit/>
          </a:bodyPr>
          <a:lstStyle/>
          <a:p>
            <a:r>
              <a:rPr lang="fr-CA" sz="1200" dirty="0"/>
              <a:t>OBJECTIF 1 : Diagnostic</a:t>
            </a:r>
          </a:p>
        </p:txBody>
      </p:sp>
      <p:sp>
        <p:nvSpPr>
          <p:cNvPr id="26" name="Ellipse 25">
            <a:extLst>
              <a:ext uri="{FF2B5EF4-FFF2-40B4-BE49-F238E27FC236}">
                <a16:creationId xmlns:a16="http://schemas.microsoft.com/office/drawing/2014/main" xmlns="" id="{534F9605-822B-4DD5-AB56-EA0859D98204}"/>
              </a:ext>
            </a:extLst>
          </p:cNvPr>
          <p:cNvSpPr/>
          <p:nvPr/>
        </p:nvSpPr>
        <p:spPr>
          <a:xfrm rot="16200000">
            <a:off x="6866479" y="2750020"/>
            <a:ext cx="2893243" cy="412083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19970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8547" y="25121"/>
            <a:ext cx="9637575" cy="1325563"/>
          </a:xfrm>
        </p:spPr>
        <p:txBody>
          <a:bodyPr>
            <a:normAutofit/>
          </a:bodyPr>
          <a:lstStyle/>
          <a:p>
            <a:r>
              <a:rPr lang="fr-CA" sz="3600" dirty="0">
                <a:solidFill>
                  <a:schemeClr val="bg1"/>
                </a:solidFill>
              </a:rPr>
              <a:t>Résultats 4 : Mise en lumière des apports positifs du programme d’activités Club AMIS</a:t>
            </a:r>
          </a:p>
        </p:txBody>
      </p:sp>
      <p:sp>
        <p:nvSpPr>
          <p:cNvPr id="3" name="Espace réservé du contenu 2"/>
          <p:cNvSpPr>
            <a:spLocks noGrp="1"/>
          </p:cNvSpPr>
          <p:nvPr>
            <p:ph idx="1"/>
          </p:nvPr>
        </p:nvSpPr>
        <p:spPr>
          <a:xfrm>
            <a:off x="82337" y="5099484"/>
            <a:ext cx="9251357" cy="548640"/>
          </a:xfrm>
        </p:spPr>
        <p:txBody>
          <a:bodyPr>
            <a:normAutofit/>
          </a:bodyPr>
          <a:lstStyle/>
          <a:p>
            <a:pPr marL="0" indent="0">
              <a:buNone/>
            </a:pPr>
            <a:r>
              <a:rPr lang="fr-CA" sz="1400" dirty="0">
                <a:solidFill>
                  <a:schemeClr val="bg1"/>
                </a:solidFill>
                <a:effectLst>
                  <a:outerShdw blurRad="50800" dist="38100" dir="2700000" algn="tl" rotWithShape="0">
                    <a:prstClr val="black">
                      <a:alpha val="40000"/>
                    </a:prstClr>
                  </a:outerShdw>
                </a:effectLst>
              </a:rPr>
              <a:t>Catégories d’analyse</a:t>
            </a:r>
            <a:r>
              <a:rPr lang="fr-CA" sz="1400" dirty="0">
                <a:effectLst>
                  <a:outerShdw blurRad="50800" dist="38100" dir="2700000" algn="tl" rotWithShape="0">
                    <a:prstClr val="black">
                      <a:alpha val="40000"/>
                    </a:prstClr>
                  </a:outerShdw>
                </a:effectLst>
              </a:rPr>
              <a:t> </a:t>
            </a:r>
            <a:r>
              <a:rPr lang="en-US" sz="1400" dirty="0" err="1">
                <a:solidFill>
                  <a:schemeClr val="bg1"/>
                </a:solidFill>
              </a:rPr>
              <a:t>adaptées</a:t>
            </a:r>
            <a:r>
              <a:rPr lang="en-US" sz="1400" dirty="0">
                <a:solidFill>
                  <a:schemeClr val="bg1"/>
                </a:solidFill>
              </a:rPr>
              <a:t> de O'Brien et Murray (2007)</a:t>
            </a:r>
            <a:endParaRPr lang="fr-CA" sz="1800" dirty="0"/>
          </a:p>
        </p:txBody>
      </p:sp>
      <p:cxnSp>
        <p:nvCxnSpPr>
          <p:cNvPr id="6" name="Connecteur droit 5"/>
          <p:cNvCxnSpPr>
            <a:cxnSpLocks/>
          </p:cNvCxnSpPr>
          <p:nvPr/>
        </p:nvCxnSpPr>
        <p:spPr>
          <a:xfrm>
            <a:off x="208547" y="1258936"/>
            <a:ext cx="9427821"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l="14911" r="24194"/>
          <a:stretch/>
        </p:blipFill>
        <p:spPr>
          <a:xfrm>
            <a:off x="9846122" y="0"/>
            <a:ext cx="2345878" cy="6858000"/>
          </a:xfrm>
          <a:prstGeom prst="rect">
            <a:avLst/>
          </a:prstGeom>
        </p:spPr>
      </p:pic>
      <p:graphicFrame>
        <p:nvGraphicFramePr>
          <p:cNvPr id="8" name="Diagramme 7"/>
          <p:cNvGraphicFramePr/>
          <p:nvPr>
            <p:extLst>
              <p:ext uri="{D42A27DB-BD31-4B8C-83A1-F6EECF244321}">
                <p14:modId xmlns:p14="http://schemas.microsoft.com/office/powerpoint/2010/main" val="3525035181"/>
              </p:ext>
            </p:extLst>
          </p:nvPr>
        </p:nvGraphicFramePr>
        <p:xfrm>
          <a:off x="138408" y="2073350"/>
          <a:ext cx="9637575" cy="33708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me 6"/>
          <p:cNvGraphicFramePr/>
          <p:nvPr>
            <p:extLst>
              <p:ext uri="{D42A27DB-BD31-4B8C-83A1-F6EECF244321}">
                <p14:modId xmlns:p14="http://schemas.microsoft.com/office/powerpoint/2010/main" val="4014501832"/>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ZoneTexte 3"/>
          <p:cNvSpPr txBox="1"/>
          <p:nvPr/>
        </p:nvSpPr>
        <p:spPr>
          <a:xfrm>
            <a:off x="7984028" y="2733497"/>
            <a:ext cx="1862093" cy="584775"/>
          </a:xfrm>
          <a:prstGeom prst="rect">
            <a:avLst/>
          </a:prstGeom>
          <a:noFill/>
        </p:spPr>
        <p:txBody>
          <a:bodyPr wrap="square" rtlCol="0">
            <a:spAutoFit/>
          </a:bodyPr>
          <a:lstStyle/>
          <a:p>
            <a:pPr algn="ctr"/>
            <a:r>
              <a:rPr lang="fr-CA" sz="1600" dirty="0">
                <a:solidFill>
                  <a:schemeClr val="bg1"/>
                </a:solidFill>
              </a:rPr>
              <a:t>Au-delà du Club AMIS</a:t>
            </a:r>
          </a:p>
        </p:txBody>
      </p:sp>
    </p:spTree>
    <p:extLst>
      <p:ext uri="{BB962C8B-B14F-4D97-AF65-F5344CB8AC3E}">
        <p14:creationId xmlns:p14="http://schemas.microsoft.com/office/powerpoint/2010/main" val="321885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5011" y="188662"/>
            <a:ext cx="11305241" cy="1325563"/>
          </a:xfrm>
        </p:spPr>
        <p:txBody>
          <a:bodyPr>
            <a:normAutofit/>
          </a:bodyPr>
          <a:lstStyle/>
          <a:p>
            <a:r>
              <a:rPr lang="fr-CA" sz="4000" dirty="0">
                <a:solidFill>
                  <a:schemeClr val="bg1"/>
                </a:solidFill>
              </a:rPr>
              <a:t>Résultats 4 : développement de liens affectifs   </a:t>
            </a:r>
            <a:br>
              <a:rPr lang="fr-CA" sz="4000" dirty="0">
                <a:solidFill>
                  <a:schemeClr val="bg1"/>
                </a:solidFill>
              </a:rPr>
            </a:br>
            <a:endParaRPr lang="fr-CA" sz="4000" dirty="0">
              <a:solidFill>
                <a:schemeClr val="bg1"/>
              </a:solidFill>
            </a:endParaRPr>
          </a:p>
        </p:txBody>
      </p:sp>
      <p:sp>
        <p:nvSpPr>
          <p:cNvPr id="3" name="Espace réservé du contenu 2"/>
          <p:cNvSpPr>
            <a:spLocks noGrp="1"/>
          </p:cNvSpPr>
          <p:nvPr>
            <p:ph idx="1"/>
          </p:nvPr>
        </p:nvSpPr>
        <p:spPr>
          <a:xfrm>
            <a:off x="385011" y="1173707"/>
            <a:ext cx="11165305" cy="5003256"/>
          </a:xfrm>
        </p:spPr>
        <p:txBody>
          <a:bodyPr/>
          <a:lstStyle/>
          <a:p>
            <a:pPr marL="0" indent="0">
              <a:buNone/>
            </a:pPr>
            <a:endParaRPr lang="fr-CA" sz="1000" dirty="0">
              <a:solidFill>
                <a:schemeClr val="bg1"/>
              </a:solidFill>
              <a:effectLst>
                <a:outerShdw blurRad="50800" dist="38100" dir="2700000" algn="tl" rotWithShape="0">
                  <a:prstClr val="black">
                    <a:alpha val="40000"/>
                  </a:prstClr>
                </a:outerShdw>
              </a:effectLst>
            </a:endParaRPr>
          </a:p>
          <a:p>
            <a:pPr marL="0" indent="0">
              <a:buNone/>
            </a:pPr>
            <a:r>
              <a:rPr lang="fr-CA" dirty="0">
                <a:solidFill>
                  <a:schemeClr val="bg1"/>
                </a:solidFill>
              </a:rPr>
              <a:t/>
            </a:r>
            <a:br>
              <a:rPr lang="fr-CA" dirty="0">
                <a:solidFill>
                  <a:schemeClr val="bg1"/>
                </a:solidFill>
              </a:rPr>
            </a:br>
            <a:endParaRPr lang="fr-CA" dirty="0"/>
          </a:p>
        </p:txBody>
      </p:sp>
      <p:cxnSp>
        <p:nvCxnSpPr>
          <p:cNvPr id="6" name="Connecteur droit 5"/>
          <p:cNvCxnSpPr>
            <a:cxnSpLocks/>
          </p:cNvCxnSpPr>
          <p:nvPr/>
        </p:nvCxnSpPr>
        <p:spPr>
          <a:xfrm flipV="1">
            <a:off x="208547" y="1026695"/>
            <a:ext cx="11806990"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7" name="Tableau 6"/>
          <p:cNvGraphicFramePr>
            <a:graphicFrameLocks noGrp="1"/>
          </p:cNvGraphicFramePr>
          <p:nvPr>
            <p:extLst>
              <p:ext uri="{D42A27DB-BD31-4B8C-83A1-F6EECF244321}">
                <p14:modId xmlns:p14="http://schemas.microsoft.com/office/powerpoint/2010/main" val="3313472044"/>
              </p:ext>
            </p:extLst>
          </p:nvPr>
        </p:nvGraphicFramePr>
        <p:xfrm>
          <a:off x="3252850" y="1414247"/>
          <a:ext cx="5686300" cy="3086456"/>
        </p:xfrm>
        <a:graphic>
          <a:graphicData uri="http://schemas.openxmlformats.org/drawingml/2006/table">
            <a:tbl>
              <a:tblPr firstRow="1" firstCol="1" bandRow="1"/>
              <a:tblGrid>
                <a:gridCol w="227329">
                  <a:extLst>
                    <a:ext uri="{9D8B030D-6E8A-4147-A177-3AD203B41FA5}">
                      <a16:colId xmlns:a16="http://schemas.microsoft.com/office/drawing/2014/main" xmlns="" val="1361533904"/>
                    </a:ext>
                  </a:extLst>
                </a:gridCol>
                <a:gridCol w="2514687">
                  <a:extLst>
                    <a:ext uri="{9D8B030D-6E8A-4147-A177-3AD203B41FA5}">
                      <a16:colId xmlns:a16="http://schemas.microsoft.com/office/drawing/2014/main" xmlns="" val="2275659293"/>
                    </a:ext>
                  </a:extLst>
                </a:gridCol>
                <a:gridCol w="2944284">
                  <a:extLst>
                    <a:ext uri="{9D8B030D-6E8A-4147-A177-3AD203B41FA5}">
                      <a16:colId xmlns:a16="http://schemas.microsoft.com/office/drawing/2014/main" xmlns="" val="3490121866"/>
                    </a:ext>
                  </a:extLst>
                </a:gridCol>
              </a:tblGrid>
              <a:tr h="364677">
                <a:tc gridSpan="2">
                  <a:txBody>
                    <a:bodyPr/>
                    <a:lstStyle/>
                    <a:p>
                      <a:pPr>
                        <a:spcAft>
                          <a:spcPts val="0"/>
                        </a:spcAft>
                      </a:pPr>
                      <a:r>
                        <a:rPr lang="fr-CA"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Catégorie</a:t>
                      </a:r>
                      <a:endParaRPr lang="fr-CA"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hMerge="1">
                  <a:txBody>
                    <a:bodyPr/>
                    <a:lstStyle/>
                    <a:p>
                      <a:endParaRPr lang="fr-CA"/>
                    </a:p>
                  </a:txBody>
                  <a:tcPr/>
                </a:tc>
                <a:tc>
                  <a:txBody>
                    <a:bodyPr/>
                    <a:lstStyle/>
                    <a:p>
                      <a:pPr>
                        <a:spcAft>
                          <a:spcPts val="200"/>
                        </a:spcAft>
                      </a:pPr>
                      <a:r>
                        <a:rPr lang="fr-CA"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Résultats principaux</a:t>
                      </a:r>
                      <a:endParaRPr lang="fr-CA"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4045366441"/>
                  </a:ext>
                </a:extLst>
              </a:tr>
              <a:tr h="1358348">
                <a:tc>
                  <a:txBody>
                    <a:bodyPr/>
                    <a:lstStyle/>
                    <a:p>
                      <a:pPr algn="l">
                        <a:lnSpc>
                          <a:spcPct val="150000"/>
                        </a:lnSpc>
                        <a:spcAft>
                          <a:spcPts val="1200"/>
                        </a:spcAft>
                      </a:pPr>
                      <a:r>
                        <a:rPr lang="fr-CA" sz="1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CA"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43BB8D"/>
                    </a:solidFill>
                  </a:tcPr>
                </a:tc>
                <a:tc>
                  <a:txBody>
                    <a:bodyPr/>
                    <a:lstStyle/>
                    <a:p>
                      <a:pPr>
                        <a:spcAft>
                          <a:spcPts val="200"/>
                        </a:spcAft>
                      </a:pPr>
                      <a:r>
                        <a:rPr lang="fr-CA"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Connexion nature </a:t>
                      </a:r>
                    </a:p>
                    <a:p>
                      <a:pPr>
                        <a:spcAft>
                          <a:spcPts val="200"/>
                        </a:spcAft>
                      </a:pPr>
                      <a:r>
                        <a:rPr lang="fr-CA"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spcAft>
                          <a:spcPts val="200"/>
                        </a:spcAft>
                      </a:pPr>
                      <a:r>
                        <a:rPr lang="fr-CA"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Enthousiasme pour le programme d’activité et ses </a:t>
                      </a:r>
                      <a:r>
                        <a:rPr lang="fr-CA"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éducateur·trice·s</a:t>
                      </a:r>
                      <a:endParaRPr lang="fr-CA"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200"/>
                        </a:spcAft>
                      </a:pPr>
                      <a:r>
                        <a:rPr lang="fr-CA"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Familiarité avec le mont Royal</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xmlns="" val="3309569680"/>
                  </a:ext>
                </a:extLst>
              </a:tr>
              <a:tr h="1324779">
                <a:tc>
                  <a:txBody>
                    <a:bodyPr/>
                    <a:lstStyle/>
                    <a:p>
                      <a:pPr algn="l">
                        <a:lnSpc>
                          <a:spcPct val="150000"/>
                        </a:lnSpc>
                        <a:spcAft>
                          <a:spcPts val="1200"/>
                        </a:spcAft>
                      </a:pPr>
                      <a:r>
                        <a:rPr lang="en-CA" sz="1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CA"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43BB8D"/>
                    </a:solidFill>
                  </a:tcPr>
                </a:tc>
                <a:tc>
                  <a:txBody>
                    <a:bodyPr/>
                    <a:lstStyle/>
                    <a:p>
                      <a:pPr>
                        <a:spcAft>
                          <a:spcPts val="200"/>
                        </a:spcAft>
                      </a:pPr>
                      <a:r>
                        <a:rPr lang="fr-CA"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Engagement</a:t>
                      </a:r>
                    </a:p>
                    <a:p>
                      <a:pPr>
                        <a:spcAft>
                          <a:spcPts val="200"/>
                        </a:spcAft>
                      </a:pPr>
                      <a:r>
                        <a:rPr lang="fr-CA"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spcAft>
                          <a:spcPts val="200"/>
                        </a:spcAft>
                      </a:pPr>
                      <a:r>
                        <a:rPr lang="fr-CA"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Attachement au lieu</a:t>
                      </a:r>
                    </a:p>
                    <a:p>
                      <a:pPr>
                        <a:spcAft>
                          <a:spcPts val="200"/>
                        </a:spcAft>
                      </a:pPr>
                      <a:r>
                        <a:rPr lang="fr-CA"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Protection de la nature</a:t>
                      </a:r>
                    </a:p>
                    <a:p>
                      <a:pPr>
                        <a:spcAft>
                          <a:spcPts val="200"/>
                        </a:spcAft>
                      </a:pPr>
                      <a:r>
                        <a:rPr lang="fr-CA"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Actions pour prendre soin de notre forêt </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xmlns="" val="3666226710"/>
                  </a:ext>
                </a:extLst>
              </a:tr>
            </a:tbl>
          </a:graphicData>
        </a:graphic>
      </p:graphicFrame>
      <p:sp>
        <p:nvSpPr>
          <p:cNvPr id="8" name="Rectangle 7"/>
          <p:cNvSpPr/>
          <p:nvPr/>
        </p:nvSpPr>
        <p:spPr>
          <a:xfrm>
            <a:off x="104308" y="4829623"/>
            <a:ext cx="5750582" cy="1477328"/>
          </a:xfrm>
          <a:prstGeom prst="rect">
            <a:avLst/>
          </a:prstGeom>
        </p:spPr>
        <p:txBody>
          <a:bodyPr wrap="square">
            <a:spAutoFit/>
          </a:bodyPr>
          <a:lstStyle/>
          <a:p>
            <a:pPr>
              <a:spcAft>
                <a:spcPts val="200"/>
              </a:spcAft>
            </a:pPr>
            <a:r>
              <a:rPr lang="fr-CA"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a:t>
            </a:r>
            <a:r>
              <a:rPr lang="fr-CA" i="1" dirty="0">
                <a:solidFill>
                  <a:schemeClr val="bg1"/>
                </a:solidFill>
                <a:ea typeface="Calibri" panose="020F0502020204030204" pitchFamily="34" charset="0"/>
                <a:cs typeface="Times New Roman" panose="02020603050405020304" pitchFamily="18" charset="0"/>
              </a:rPr>
              <a:t>Ce n’est plus le camp de base, mais NOTRE camp de base NOTRE roche, NOTRE arbre généreux, NOTRE vallée des escargots. L’attachement est fort et tangible. Ce lieu est maintenant chargé de souvenir et c’est ça qui le rend précieux à nos yeux » (Journal ethnographique).</a:t>
            </a:r>
          </a:p>
        </p:txBody>
      </p:sp>
      <p:graphicFrame>
        <p:nvGraphicFramePr>
          <p:cNvPr id="9" name="Diagramme 8"/>
          <p:cNvGraphicFramePr/>
          <p:nvPr>
            <p:extLst>
              <p:ext uri="{D42A27DB-BD31-4B8C-83A1-F6EECF244321}">
                <p14:modId xmlns:p14="http://schemas.microsoft.com/office/powerpoint/2010/main" val="2017361845"/>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 coins arrondis 9"/>
          <p:cNvSpPr/>
          <p:nvPr/>
        </p:nvSpPr>
        <p:spPr>
          <a:xfrm>
            <a:off x="5909642" y="1773783"/>
            <a:ext cx="2854530" cy="82809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Rectangle 3"/>
          <p:cNvSpPr/>
          <p:nvPr/>
        </p:nvSpPr>
        <p:spPr>
          <a:xfrm>
            <a:off x="5854889" y="4881750"/>
            <a:ext cx="6208774" cy="1200329"/>
          </a:xfrm>
          <a:prstGeom prst="rect">
            <a:avLst/>
          </a:prstGeom>
        </p:spPr>
        <p:txBody>
          <a:bodyPr wrap="square">
            <a:spAutoFit/>
          </a:bodyPr>
          <a:lstStyle/>
          <a:p>
            <a:pPr algn="r"/>
            <a:r>
              <a:rPr lang="fr-CA" i="1" dirty="0">
                <a:solidFill>
                  <a:schemeClr val="bg1"/>
                </a:solidFill>
                <a:ea typeface="Calibri" panose="020F0502020204030204" pitchFamily="34" charset="0"/>
              </a:rPr>
              <a:t>Après avoir réalisé qu’il y avait des plantes vivantes autour de lui, Félix se met, de lui-même, à enlever des petites branches tombées sur un parterre d’</a:t>
            </a:r>
            <a:r>
              <a:rPr lang="fr-CA" i="1" dirty="0" err="1">
                <a:solidFill>
                  <a:schemeClr val="bg1"/>
                </a:solidFill>
                <a:ea typeface="Calibri" panose="020F0502020204030204" pitchFamily="34" charset="0"/>
              </a:rPr>
              <a:t>érythrone</a:t>
            </a:r>
            <a:r>
              <a:rPr lang="fr-CA" i="1" dirty="0">
                <a:solidFill>
                  <a:schemeClr val="bg1"/>
                </a:solidFill>
                <a:ea typeface="Calibri" panose="020F0502020204030204" pitchFamily="34" charset="0"/>
              </a:rPr>
              <a:t> : « c’est pour protéger la nature et l’aider à pousser » me dit-il. </a:t>
            </a:r>
            <a:r>
              <a:rPr lang="fr-CA" i="1" dirty="0">
                <a:solidFill>
                  <a:schemeClr val="bg1"/>
                </a:solidFill>
                <a:ea typeface="Calibri" panose="020F0502020204030204" pitchFamily="34" charset="0"/>
                <a:cs typeface="Times New Roman" panose="02020603050405020304" pitchFamily="18" charset="0"/>
              </a:rPr>
              <a:t>(Journal ethnographique).</a:t>
            </a:r>
            <a:endParaRPr lang="fr-CA" i="1" dirty="0">
              <a:solidFill>
                <a:schemeClr val="bg1"/>
              </a:solidFill>
            </a:endParaRPr>
          </a:p>
        </p:txBody>
      </p:sp>
      <p:sp>
        <p:nvSpPr>
          <p:cNvPr id="11" name="Rectangle 10"/>
          <p:cNvSpPr/>
          <p:nvPr/>
        </p:nvSpPr>
        <p:spPr>
          <a:xfrm flipH="1">
            <a:off x="9421586" y="1543164"/>
            <a:ext cx="2593950" cy="1477328"/>
          </a:xfrm>
          <a:prstGeom prst="rect">
            <a:avLst/>
          </a:prstGeom>
        </p:spPr>
        <p:txBody>
          <a:bodyPr wrap="square">
            <a:spAutoFit/>
          </a:bodyPr>
          <a:lstStyle/>
          <a:p>
            <a:pPr algn="r"/>
            <a:r>
              <a:rPr lang="fr-CA" i="1" dirty="0">
                <a:solidFill>
                  <a:schemeClr val="bg1"/>
                </a:solidFill>
                <a:ea typeface="Calibri" panose="020F0502020204030204" pitchFamily="34" charset="0"/>
              </a:rPr>
              <a:t>« J ’avais hâte que ce soit samedi pour venir au Club AMIS ! » (Parole d’enfant rapportée dans le journal  ethnographique)</a:t>
            </a:r>
            <a:endParaRPr lang="fr-CA" i="1" dirty="0">
              <a:solidFill>
                <a:schemeClr val="bg1"/>
              </a:solidFill>
            </a:endParaRPr>
          </a:p>
        </p:txBody>
      </p:sp>
      <p:sp>
        <p:nvSpPr>
          <p:cNvPr id="12" name="Rectangle 11"/>
          <p:cNvSpPr/>
          <p:nvPr/>
        </p:nvSpPr>
        <p:spPr>
          <a:xfrm flipH="1">
            <a:off x="9716359" y="3270161"/>
            <a:ext cx="2299177" cy="1200329"/>
          </a:xfrm>
          <a:prstGeom prst="rect">
            <a:avLst/>
          </a:prstGeom>
        </p:spPr>
        <p:txBody>
          <a:bodyPr wrap="square">
            <a:spAutoFit/>
          </a:bodyPr>
          <a:lstStyle/>
          <a:p>
            <a:pPr algn="r"/>
            <a:r>
              <a:rPr lang="en-CA" i="1" dirty="0">
                <a:solidFill>
                  <a:schemeClr val="bg1"/>
                </a:solidFill>
                <a:ea typeface="Calibri" panose="020F0502020204030204" pitchFamily="34" charset="0"/>
              </a:rPr>
              <a:t>Loved the kindness and creativity of the educators. (</a:t>
            </a:r>
            <a:r>
              <a:rPr lang="en-CA" i="1" dirty="0" err="1">
                <a:solidFill>
                  <a:schemeClr val="bg1"/>
                </a:solidFill>
                <a:ea typeface="Calibri" panose="020F0502020204030204" pitchFamily="34" charset="0"/>
              </a:rPr>
              <a:t>Réponse</a:t>
            </a:r>
            <a:r>
              <a:rPr lang="en-CA" i="1" dirty="0">
                <a:solidFill>
                  <a:schemeClr val="bg1"/>
                </a:solidFill>
                <a:ea typeface="Calibri" panose="020F0502020204030204" pitchFamily="34" charset="0"/>
              </a:rPr>
              <a:t> au questionnaire)</a:t>
            </a:r>
            <a:endParaRPr lang="fr-CA" i="1" dirty="0">
              <a:solidFill>
                <a:schemeClr val="bg1"/>
              </a:solidFill>
            </a:endParaRPr>
          </a:p>
        </p:txBody>
      </p:sp>
      <p:sp>
        <p:nvSpPr>
          <p:cNvPr id="13" name="Rectangle 12"/>
          <p:cNvSpPr/>
          <p:nvPr/>
        </p:nvSpPr>
        <p:spPr>
          <a:xfrm>
            <a:off x="208547" y="1234764"/>
            <a:ext cx="2806888" cy="1477328"/>
          </a:xfrm>
          <a:prstGeom prst="rect">
            <a:avLst/>
          </a:prstGeom>
        </p:spPr>
        <p:txBody>
          <a:bodyPr wrap="square">
            <a:spAutoFit/>
          </a:bodyPr>
          <a:lstStyle/>
          <a:p>
            <a:pPr>
              <a:spcAft>
                <a:spcPts val="200"/>
              </a:spcAft>
            </a:pPr>
            <a:r>
              <a:rPr lang="en-CA" i="1" dirty="0">
                <a:solidFill>
                  <a:schemeClr val="bg1"/>
                </a:solidFill>
                <a:ea typeface="Calibri" panose="020F0502020204030204" pitchFamily="34" charset="0"/>
                <a:cs typeface="Times New Roman" panose="02020603050405020304" pitchFamily="18" charset="0"/>
              </a:rPr>
              <a:t>When we go to the Mont-Royal park on our own, she talks about it as it was her backyard. (</a:t>
            </a:r>
            <a:r>
              <a:rPr lang="en-CA" i="1" dirty="0" err="1">
                <a:solidFill>
                  <a:schemeClr val="bg1"/>
                </a:solidFill>
                <a:ea typeface="Calibri" panose="020F0502020204030204" pitchFamily="34" charset="0"/>
                <a:cs typeface="Times New Roman" panose="02020603050405020304" pitchFamily="18" charset="0"/>
              </a:rPr>
              <a:t>Réponse</a:t>
            </a:r>
            <a:r>
              <a:rPr lang="en-CA" i="1" dirty="0">
                <a:solidFill>
                  <a:schemeClr val="bg1"/>
                </a:solidFill>
                <a:ea typeface="Calibri" panose="020F0502020204030204" pitchFamily="34" charset="0"/>
                <a:cs typeface="Times New Roman" panose="02020603050405020304" pitchFamily="18" charset="0"/>
              </a:rPr>
              <a:t> au questionnaire)</a:t>
            </a:r>
          </a:p>
        </p:txBody>
      </p:sp>
      <p:sp>
        <p:nvSpPr>
          <p:cNvPr id="15" name="Rectangle 14"/>
          <p:cNvSpPr/>
          <p:nvPr/>
        </p:nvSpPr>
        <p:spPr>
          <a:xfrm>
            <a:off x="208547" y="2857049"/>
            <a:ext cx="2806889" cy="1477328"/>
          </a:xfrm>
          <a:prstGeom prst="rect">
            <a:avLst/>
          </a:prstGeom>
        </p:spPr>
        <p:txBody>
          <a:bodyPr wrap="square">
            <a:spAutoFit/>
          </a:bodyPr>
          <a:lstStyle/>
          <a:p>
            <a:pPr>
              <a:spcAft>
                <a:spcPts val="200"/>
              </a:spcAft>
            </a:pPr>
            <a:r>
              <a:rPr lang="en-CA" i="1" dirty="0">
                <a:solidFill>
                  <a:schemeClr val="bg1"/>
                </a:solidFill>
                <a:ea typeface="Calibri" panose="020F0502020204030204" pitchFamily="34" charset="0"/>
                <a:cs typeface="Times New Roman" panose="02020603050405020304" pitchFamily="18" charset="0"/>
              </a:rPr>
              <a:t>I would say he knows his way around pretty well, which isn't true of any other natural settings. (</a:t>
            </a:r>
            <a:r>
              <a:rPr lang="en-CA" i="1" dirty="0" err="1">
                <a:solidFill>
                  <a:schemeClr val="bg1"/>
                </a:solidFill>
                <a:ea typeface="Calibri" panose="020F0502020204030204" pitchFamily="34" charset="0"/>
                <a:cs typeface="Times New Roman" panose="02020603050405020304" pitchFamily="18" charset="0"/>
              </a:rPr>
              <a:t>Réponse</a:t>
            </a:r>
            <a:r>
              <a:rPr lang="en-CA" i="1" dirty="0">
                <a:solidFill>
                  <a:schemeClr val="bg1"/>
                </a:solidFill>
                <a:ea typeface="Calibri" panose="020F0502020204030204" pitchFamily="34" charset="0"/>
                <a:cs typeface="Times New Roman" panose="02020603050405020304" pitchFamily="18" charset="0"/>
              </a:rPr>
              <a:t> au questionnaire)</a:t>
            </a:r>
          </a:p>
        </p:txBody>
      </p:sp>
      <p:sp>
        <p:nvSpPr>
          <p:cNvPr id="16" name="Rectangle : coins arrondis 15"/>
          <p:cNvSpPr/>
          <p:nvPr/>
        </p:nvSpPr>
        <p:spPr>
          <a:xfrm>
            <a:off x="5909642" y="2601874"/>
            <a:ext cx="2854530" cy="57849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 coins arrondis 16"/>
          <p:cNvSpPr/>
          <p:nvPr/>
        </p:nvSpPr>
        <p:spPr>
          <a:xfrm>
            <a:off x="5883275" y="3180369"/>
            <a:ext cx="2854530" cy="24566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 coins arrondis 17"/>
          <p:cNvSpPr/>
          <p:nvPr/>
        </p:nvSpPr>
        <p:spPr>
          <a:xfrm>
            <a:off x="5883274" y="3452909"/>
            <a:ext cx="2880897" cy="91511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07367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17"/>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animBg="1"/>
      <p:bldP spid="10" grpId="1" animBg="1"/>
      <p:bldP spid="4" grpId="0"/>
      <p:bldP spid="11" grpId="0"/>
      <p:bldP spid="11" grpId="1"/>
      <p:bldP spid="12" grpId="0"/>
      <p:bldP spid="12" grpId="1"/>
      <p:bldP spid="13" grpId="0"/>
      <p:bldP spid="13" grpId="1"/>
      <p:bldP spid="15" grpId="0"/>
      <p:bldP spid="15" grpId="1"/>
      <p:bldP spid="16" grpId="0" animBg="1"/>
      <p:bldP spid="16" grpId="1" animBg="1"/>
      <p:bldP spid="17" grpId="0" animBg="1"/>
      <p:bldP spid="17" grpId="1"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8547" y="188662"/>
            <a:ext cx="11145253" cy="1325563"/>
          </a:xfrm>
        </p:spPr>
        <p:txBody>
          <a:bodyPr>
            <a:normAutofit fontScale="90000"/>
          </a:bodyPr>
          <a:lstStyle/>
          <a:p>
            <a:r>
              <a:rPr lang="fr-CA" dirty="0">
                <a:solidFill>
                  <a:schemeClr val="bg1"/>
                </a:solidFill>
              </a:rPr>
              <a:t>Résultats 4 : Approfondissement et partage de liens  </a:t>
            </a:r>
            <a:br>
              <a:rPr lang="fr-CA" dirty="0">
                <a:solidFill>
                  <a:schemeClr val="bg1"/>
                </a:solidFill>
              </a:rPr>
            </a:br>
            <a:endParaRPr lang="fr-CA" dirty="0">
              <a:solidFill>
                <a:schemeClr val="bg1"/>
              </a:solidFill>
            </a:endParaRPr>
          </a:p>
        </p:txBody>
      </p:sp>
      <p:sp>
        <p:nvSpPr>
          <p:cNvPr id="3" name="Espace réservé du contenu 2"/>
          <p:cNvSpPr>
            <a:spLocks noGrp="1"/>
          </p:cNvSpPr>
          <p:nvPr>
            <p:ph idx="1"/>
          </p:nvPr>
        </p:nvSpPr>
        <p:spPr>
          <a:xfrm>
            <a:off x="385011" y="1173707"/>
            <a:ext cx="11165305" cy="5003256"/>
          </a:xfrm>
        </p:spPr>
        <p:txBody>
          <a:bodyPr/>
          <a:lstStyle/>
          <a:p>
            <a:pPr marL="0" indent="0">
              <a:buNone/>
            </a:pPr>
            <a:endParaRPr lang="fr-CA" sz="1000" dirty="0">
              <a:solidFill>
                <a:schemeClr val="bg1"/>
              </a:solidFill>
              <a:effectLst>
                <a:outerShdw blurRad="50800" dist="38100" dir="2700000" algn="tl" rotWithShape="0">
                  <a:prstClr val="black">
                    <a:alpha val="40000"/>
                  </a:prstClr>
                </a:outerShdw>
              </a:effectLst>
            </a:endParaRPr>
          </a:p>
          <a:p>
            <a:pPr marL="0" indent="0">
              <a:buNone/>
            </a:pPr>
            <a:r>
              <a:rPr lang="fr-CA" dirty="0">
                <a:solidFill>
                  <a:schemeClr val="bg1"/>
                </a:solidFill>
              </a:rPr>
              <a:t/>
            </a:r>
            <a:br>
              <a:rPr lang="fr-CA" dirty="0">
                <a:solidFill>
                  <a:schemeClr val="bg1"/>
                </a:solidFill>
              </a:rPr>
            </a:br>
            <a:endParaRPr lang="fr-CA" dirty="0"/>
          </a:p>
        </p:txBody>
      </p:sp>
      <p:cxnSp>
        <p:nvCxnSpPr>
          <p:cNvPr id="6" name="Connecteur droit 5"/>
          <p:cNvCxnSpPr>
            <a:cxnSpLocks/>
          </p:cNvCxnSpPr>
          <p:nvPr/>
        </p:nvCxnSpPr>
        <p:spPr>
          <a:xfrm flipV="1">
            <a:off x="208547" y="1026695"/>
            <a:ext cx="11806990"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9" name="Tableau 8"/>
          <p:cNvGraphicFramePr>
            <a:graphicFrameLocks noGrp="1"/>
          </p:cNvGraphicFramePr>
          <p:nvPr>
            <p:extLst>
              <p:ext uri="{D42A27DB-BD31-4B8C-83A1-F6EECF244321}">
                <p14:modId xmlns:p14="http://schemas.microsoft.com/office/powerpoint/2010/main" val="2100105219"/>
              </p:ext>
            </p:extLst>
          </p:nvPr>
        </p:nvGraphicFramePr>
        <p:xfrm>
          <a:off x="274415" y="1879404"/>
          <a:ext cx="5380123" cy="3710938"/>
        </p:xfrm>
        <a:graphic>
          <a:graphicData uri="http://schemas.openxmlformats.org/drawingml/2006/table">
            <a:tbl>
              <a:tblPr firstRow="1" firstCol="1" bandRow="1"/>
              <a:tblGrid>
                <a:gridCol w="200213">
                  <a:extLst>
                    <a:ext uri="{9D8B030D-6E8A-4147-A177-3AD203B41FA5}">
                      <a16:colId xmlns:a16="http://schemas.microsoft.com/office/drawing/2014/main" xmlns="" val="2949529204"/>
                    </a:ext>
                  </a:extLst>
                </a:gridCol>
                <a:gridCol w="1715215">
                  <a:extLst>
                    <a:ext uri="{9D8B030D-6E8A-4147-A177-3AD203B41FA5}">
                      <a16:colId xmlns:a16="http://schemas.microsoft.com/office/drawing/2014/main" xmlns="" val="259807601"/>
                    </a:ext>
                  </a:extLst>
                </a:gridCol>
                <a:gridCol w="3464695">
                  <a:extLst>
                    <a:ext uri="{9D8B030D-6E8A-4147-A177-3AD203B41FA5}">
                      <a16:colId xmlns:a16="http://schemas.microsoft.com/office/drawing/2014/main" xmlns="" val="1708290680"/>
                    </a:ext>
                  </a:extLst>
                </a:gridCol>
              </a:tblGrid>
              <a:tr h="695944">
                <a:tc gridSpan="2">
                  <a:txBody>
                    <a:bodyPr/>
                    <a:lstStyle/>
                    <a:p>
                      <a:pPr>
                        <a:spcAft>
                          <a:spcPts val="200"/>
                        </a:spcAft>
                      </a:pPr>
                      <a:r>
                        <a:rPr lang="fr-CA"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Catégories au-delà du Club</a:t>
                      </a:r>
                      <a:r>
                        <a:rPr lang="fr-CA" sz="1600" b="1" baseline="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AMIS</a:t>
                      </a:r>
                      <a:endParaRPr lang="fr-CA"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667" marR="3166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hMerge="1">
                  <a:txBody>
                    <a:bodyPr/>
                    <a:lstStyle/>
                    <a:p>
                      <a:endParaRPr lang="fr-CA"/>
                    </a:p>
                  </a:txBody>
                  <a:tcPr/>
                </a:tc>
                <a:tc>
                  <a:txBody>
                    <a:bodyPr/>
                    <a:lstStyle/>
                    <a:p>
                      <a:pPr>
                        <a:spcAft>
                          <a:spcPts val="200"/>
                        </a:spcAft>
                      </a:pPr>
                      <a:r>
                        <a:rPr lang="fr-CA"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Résultats principaux</a:t>
                      </a:r>
                      <a:endParaRPr lang="fr-CA"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667" marR="3166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709871819"/>
                  </a:ext>
                </a:extLst>
              </a:tr>
              <a:tr h="1232401">
                <a:tc>
                  <a:txBody>
                    <a:bodyPr/>
                    <a:lstStyle/>
                    <a:p>
                      <a:pPr>
                        <a:spcAft>
                          <a:spcPts val="200"/>
                        </a:spcAft>
                      </a:pPr>
                      <a:r>
                        <a:rPr lang="fr-CA"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CA"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667" marR="3166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70AD47"/>
                    </a:solidFill>
                  </a:tcPr>
                </a:tc>
                <a:tc>
                  <a:txBody>
                    <a:bodyPr/>
                    <a:lstStyle/>
                    <a:p>
                      <a:pPr>
                        <a:spcAft>
                          <a:spcPts val="200"/>
                        </a:spcAft>
                      </a:pPr>
                      <a:r>
                        <a:rPr lang="fr-CA"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Intégration des apprentissages</a:t>
                      </a:r>
                    </a:p>
                    <a:p>
                      <a:pPr>
                        <a:spcAft>
                          <a:spcPts val="200"/>
                        </a:spcAft>
                      </a:pPr>
                      <a:r>
                        <a:rPr lang="fr-CA"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31667" marR="3166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200"/>
                        </a:spcAft>
                        <a:buClrTx/>
                        <a:buSzTx/>
                        <a:buFontTx/>
                        <a:buNone/>
                        <a:tabLst/>
                        <a:defRPr/>
                      </a:pPr>
                      <a:r>
                        <a:rPr lang="fr-FR"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Découverte d’autres facettes des jeunes</a:t>
                      </a:r>
                    </a:p>
                    <a:p>
                      <a:pPr marL="0" marR="0" indent="0" algn="l" defTabSz="914400" rtl="0" eaLnBrk="1" fontAlgn="auto" latinLnBrk="0" hangingPunct="1">
                        <a:lnSpc>
                          <a:spcPct val="100000"/>
                        </a:lnSpc>
                        <a:spcBef>
                          <a:spcPts val="0"/>
                        </a:spcBef>
                        <a:spcAft>
                          <a:spcPts val="200"/>
                        </a:spcAft>
                        <a:buClrTx/>
                        <a:buSzTx/>
                        <a:buFontTx/>
                        <a:buNone/>
                        <a:tabLst/>
                        <a:defRPr/>
                      </a:pPr>
                      <a:r>
                        <a:rPr lang="fr-FR"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Découverte de nouvelles passions</a:t>
                      </a:r>
                    </a:p>
                    <a:p>
                      <a:pPr marL="0" marR="0" indent="0" algn="l" defTabSz="914400" rtl="0" eaLnBrk="1" fontAlgn="auto" latinLnBrk="0" hangingPunct="1">
                        <a:lnSpc>
                          <a:spcPct val="100000"/>
                        </a:lnSpc>
                        <a:spcBef>
                          <a:spcPts val="0"/>
                        </a:spcBef>
                        <a:spcAft>
                          <a:spcPts val="200"/>
                        </a:spcAft>
                        <a:buClrTx/>
                        <a:buSzTx/>
                        <a:buFontTx/>
                        <a:buNone/>
                        <a:tabLst/>
                        <a:defRPr/>
                      </a:pPr>
                      <a:r>
                        <a:rPr lang="fr-FR"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Un temps en nature pour apprendre, s’amuser et se détendre</a:t>
                      </a:r>
                    </a:p>
                    <a:p>
                      <a:pPr marL="0" marR="0" indent="0" algn="l" defTabSz="914400" rtl="0" eaLnBrk="1" fontAlgn="auto" latinLnBrk="0" hangingPunct="1">
                        <a:lnSpc>
                          <a:spcPct val="100000"/>
                        </a:lnSpc>
                        <a:spcBef>
                          <a:spcPts val="0"/>
                        </a:spcBef>
                        <a:spcAft>
                          <a:spcPts val="200"/>
                        </a:spcAft>
                        <a:buClrTx/>
                        <a:buSzTx/>
                        <a:buFontTx/>
                        <a:buNone/>
                        <a:tabLst/>
                        <a:defRPr/>
                      </a:pPr>
                      <a:endParaRPr lang="fr-FR"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667" marR="3166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370857213"/>
                  </a:ext>
                </a:extLst>
              </a:tr>
              <a:tr h="1719594">
                <a:tc>
                  <a:txBody>
                    <a:bodyPr/>
                    <a:lstStyle/>
                    <a:p>
                      <a:pPr>
                        <a:spcAft>
                          <a:spcPts val="200"/>
                        </a:spcAft>
                      </a:pPr>
                      <a:endParaRPr lang="fr-CA"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667" marR="3166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70AD47"/>
                    </a:solidFill>
                  </a:tcPr>
                </a:tc>
                <a:tc>
                  <a:txBody>
                    <a:bodyPr/>
                    <a:lstStyle/>
                    <a:p>
                      <a:pPr>
                        <a:spcAft>
                          <a:spcPts val="200"/>
                        </a:spcAft>
                      </a:pPr>
                      <a:r>
                        <a:rPr lang="fr-CA"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Transfert des apprentissages</a:t>
                      </a:r>
                    </a:p>
                  </a:txBody>
                  <a:tcPr marL="31667" marR="3166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200"/>
                        </a:spcAft>
                        <a:buClrTx/>
                        <a:buSzTx/>
                        <a:buFontTx/>
                        <a:buNone/>
                        <a:tabLst/>
                        <a:defRPr/>
                      </a:pPr>
                      <a:r>
                        <a:rPr lang="fr-FR"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Connexion à la nature de toute la famille </a:t>
                      </a:r>
                    </a:p>
                    <a:p>
                      <a:pPr marL="0" marR="0" indent="0" algn="l" defTabSz="914400" rtl="0" eaLnBrk="1" fontAlgn="auto" latinLnBrk="0" hangingPunct="1">
                        <a:lnSpc>
                          <a:spcPct val="100000"/>
                        </a:lnSpc>
                        <a:spcBef>
                          <a:spcPts val="0"/>
                        </a:spcBef>
                        <a:spcAft>
                          <a:spcPts val="200"/>
                        </a:spcAft>
                        <a:buClrTx/>
                        <a:buSzTx/>
                        <a:buFontTx/>
                        <a:buNone/>
                        <a:tabLst/>
                        <a:defRPr/>
                      </a:pPr>
                      <a:r>
                        <a:rPr lang="fr-FR"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Valorisation du jeu libre en nature</a:t>
                      </a:r>
                    </a:p>
                    <a:p>
                      <a:pPr marL="0" marR="0" indent="0" algn="l" defTabSz="914400" rtl="0" eaLnBrk="1" fontAlgn="auto" latinLnBrk="0" hangingPunct="1">
                        <a:lnSpc>
                          <a:spcPct val="100000"/>
                        </a:lnSpc>
                        <a:spcBef>
                          <a:spcPts val="0"/>
                        </a:spcBef>
                        <a:spcAft>
                          <a:spcPts val="200"/>
                        </a:spcAft>
                        <a:buClrTx/>
                        <a:buSzTx/>
                        <a:buFontTx/>
                        <a:buNone/>
                        <a:tabLst/>
                        <a:defRPr/>
                      </a:pPr>
                      <a:r>
                        <a:rPr lang="fr-FR"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Un club nature à l’horaire pour structurer son agenda et aller régulièrement en nature</a:t>
                      </a:r>
                      <a:endParaRPr lang="fr-CA"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667" marR="3166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0" name="Rectangle 9"/>
          <p:cNvSpPr/>
          <p:nvPr/>
        </p:nvSpPr>
        <p:spPr>
          <a:xfrm>
            <a:off x="5967663" y="1879404"/>
            <a:ext cx="6096000" cy="1077218"/>
          </a:xfrm>
          <a:prstGeom prst="rect">
            <a:avLst/>
          </a:prstGeom>
        </p:spPr>
        <p:txBody>
          <a:bodyPr wrap="square">
            <a:spAutoFit/>
          </a:bodyPr>
          <a:lstStyle/>
          <a:p>
            <a:pPr>
              <a:spcAft>
                <a:spcPts val="200"/>
              </a:spcAft>
            </a:pPr>
            <a:r>
              <a:rPr lang="fr-CA" sz="1600" i="1" dirty="0">
                <a:solidFill>
                  <a:schemeClr val="bg1"/>
                </a:solidFill>
                <a:ea typeface="Calibri" panose="020F0502020204030204" pitchFamily="34" charset="0"/>
                <a:cs typeface="Times New Roman" panose="02020603050405020304" pitchFamily="18" charset="0"/>
              </a:rPr>
              <a:t>« Elle m’apprend beaucoup de choses sur les insectes, sur les types d’arbres aussi, sur les oiseaux. Quand on se balade en forêt ou dans un parc nature, elle joue au guide. Et je vois qu’elle y glisse des infos apprises avec vous. » (Réponse au questionnaire)</a:t>
            </a:r>
          </a:p>
        </p:txBody>
      </p:sp>
      <p:graphicFrame>
        <p:nvGraphicFramePr>
          <p:cNvPr id="11" name="Diagramme 10"/>
          <p:cNvGraphicFramePr/>
          <p:nvPr>
            <p:extLst>
              <p:ext uri="{D42A27DB-BD31-4B8C-83A1-F6EECF244321}">
                <p14:modId xmlns:p14="http://schemas.microsoft.com/office/powerpoint/2010/main" val="2123847264"/>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 coins arrondis 11"/>
          <p:cNvSpPr/>
          <p:nvPr/>
        </p:nvSpPr>
        <p:spPr>
          <a:xfrm>
            <a:off x="2172829" y="3877445"/>
            <a:ext cx="3509004" cy="28176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 coins arrondis 12"/>
          <p:cNvSpPr/>
          <p:nvPr/>
        </p:nvSpPr>
        <p:spPr>
          <a:xfrm>
            <a:off x="2172830" y="4159206"/>
            <a:ext cx="3152633" cy="32055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p:cNvSpPr/>
          <p:nvPr/>
        </p:nvSpPr>
        <p:spPr>
          <a:xfrm>
            <a:off x="5967663" y="3321801"/>
            <a:ext cx="6096000" cy="1569660"/>
          </a:xfrm>
          <a:prstGeom prst="rect">
            <a:avLst/>
          </a:prstGeom>
        </p:spPr>
        <p:txBody>
          <a:bodyPr wrap="square">
            <a:spAutoFit/>
          </a:bodyPr>
          <a:lstStyle/>
          <a:p>
            <a:pPr>
              <a:spcAft>
                <a:spcPts val="200"/>
              </a:spcAft>
            </a:pPr>
            <a:r>
              <a:rPr lang="fr-CA" sz="1600" i="1" dirty="0">
                <a:solidFill>
                  <a:schemeClr val="bg1"/>
                </a:solidFill>
                <a:ea typeface="Calibri" panose="020F0502020204030204" pitchFamily="34" charset="0"/>
                <a:cs typeface="Times New Roman" panose="02020603050405020304" pitchFamily="18" charset="0"/>
              </a:rPr>
              <a:t>« J’ai surtout beaucoup apprécié que mon enfant puisse passer du temps dehors et dans la nature dans un contexte urbain. Il était heureux d’y aller à chaque fois. Ça nous a permis de parler de la Nature et de l’écologie. J’ai apprécié aussi que l’activité avait une certaine lenteur et que les enfants avaient un certain contrôle sur les activités et aussi que ce n’était pas compétitif. » (Réponse au questionnaire)</a:t>
            </a:r>
          </a:p>
        </p:txBody>
      </p:sp>
    </p:spTree>
    <p:extLst>
      <p:ext uri="{BB962C8B-B14F-4D97-AF65-F5344CB8AC3E}">
        <p14:creationId xmlns:p14="http://schemas.microsoft.com/office/powerpoint/2010/main" val="268174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animBg="1"/>
      <p:bldP spid="12" grpId="1" animBg="1"/>
      <p:bldP spid="13" grpId="0" animBg="1"/>
      <p:bldP spid="13" grpId="1" animBg="1"/>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15539" r="14440"/>
          <a:stretch/>
        </p:blipFill>
        <p:spPr>
          <a:xfrm>
            <a:off x="9494520" y="0"/>
            <a:ext cx="2697480" cy="6858000"/>
          </a:xfrm>
          <a:prstGeom prst="rect">
            <a:avLst/>
          </a:prstGeom>
        </p:spPr>
      </p:pic>
      <p:sp>
        <p:nvSpPr>
          <p:cNvPr id="2" name="Titre 1"/>
          <p:cNvSpPr>
            <a:spLocks noGrp="1"/>
          </p:cNvSpPr>
          <p:nvPr>
            <p:ph type="title"/>
          </p:nvPr>
        </p:nvSpPr>
        <p:spPr>
          <a:xfrm>
            <a:off x="208547" y="-132180"/>
            <a:ext cx="11000874" cy="1325563"/>
          </a:xfrm>
        </p:spPr>
        <p:txBody>
          <a:bodyPr/>
          <a:lstStyle/>
          <a:p>
            <a:r>
              <a:rPr lang="fr-CA" dirty="0">
                <a:solidFill>
                  <a:schemeClr val="bg1"/>
                </a:solidFill>
                <a:effectLst>
                  <a:outerShdw blurRad="50800" dist="38100" dir="2700000" algn="tl" rotWithShape="0">
                    <a:prstClr val="black">
                      <a:alpha val="40000"/>
                    </a:prstClr>
                  </a:outerShdw>
                </a:effectLst>
              </a:rPr>
              <a:t>Objectif 5: Ajustements et Discussion</a:t>
            </a:r>
          </a:p>
        </p:txBody>
      </p:sp>
      <p:cxnSp>
        <p:nvCxnSpPr>
          <p:cNvPr id="5" name="Connecteur droit 4"/>
          <p:cNvCxnSpPr>
            <a:cxnSpLocks/>
          </p:cNvCxnSpPr>
          <p:nvPr/>
        </p:nvCxnSpPr>
        <p:spPr>
          <a:xfrm>
            <a:off x="208547" y="1026695"/>
            <a:ext cx="9066082"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6" name="Diagramme 5"/>
          <p:cNvGraphicFramePr/>
          <p:nvPr>
            <p:extLst>
              <p:ext uri="{D42A27DB-BD31-4B8C-83A1-F6EECF244321}">
                <p14:modId xmlns:p14="http://schemas.microsoft.com/office/powerpoint/2010/main" val="2240935619"/>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4149010232"/>
              </p:ext>
            </p:extLst>
          </p:nvPr>
        </p:nvGraphicFramePr>
        <p:xfrm>
          <a:off x="693821" y="1814375"/>
          <a:ext cx="7920092" cy="3965323"/>
        </p:xfrm>
        <a:graphic>
          <a:graphicData uri="http://schemas.openxmlformats.org/drawingml/2006/table">
            <a:tbl>
              <a:tblPr firstRow="1" firstCol="1" bandRow="1"/>
              <a:tblGrid>
                <a:gridCol w="1956614">
                  <a:extLst>
                    <a:ext uri="{9D8B030D-6E8A-4147-A177-3AD203B41FA5}">
                      <a16:colId xmlns:a16="http://schemas.microsoft.com/office/drawing/2014/main" xmlns="" val="197053174"/>
                    </a:ext>
                  </a:extLst>
                </a:gridCol>
                <a:gridCol w="2363931">
                  <a:extLst>
                    <a:ext uri="{9D8B030D-6E8A-4147-A177-3AD203B41FA5}">
                      <a16:colId xmlns:a16="http://schemas.microsoft.com/office/drawing/2014/main" xmlns="" val="1361533904"/>
                    </a:ext>
                  </a:extLst>
                </a:gridCol>
                <a:gridCol w="3599547">
                  <a:extLst>
                    <a:ext uri="{9D8B030D-6E8A-4147-A177-3AD203B41FA5}">
                      <a16:colId xmlns:a16="http://schemas.microsoft.com/office/drawing/2014/main" xmlns="" val="3490121866"/>
                    </a:ext>
                  </a:extLst>
                </a:gridCol>
              </a:tblGrid>
              <a:tr h="328848">
                <a:tc>
                  <a:txBody>
                    <a:bodyPr/>
                    <a:lstStyle/>
                    <a:p>
                      <a:pPr>
                        <a:spcAft>
                          <a:spcPts val="0"/>
                        </a:spcAft>
                      </a:pPr>
                      <a:endParaRPr lang="fr-CA"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a:spcAft>
                          <a:spcPts val="0"/>
                        </a:spcAft>
                      </a:pPr>
                      <a:r>
                        <a:rPr lang="fr-CA" sz="1800" b="1" dirty="0">
                          <a:solidFill>
                            <a:schemeClr val="bg1"/>
                          </a:solidFill>
                          <a:effectLst/>
                          <a:latin typeface="+mn-lt"/>
                          <a:ea typeface="Calibri" panose="020F0502020204030204" pitchFamily="34" charset="0"/>
                          <a:cs typeface="Times New Roman" panose="02020603050405020304" pitchFamily="18" charset="0"/>
                        </a:rPr>
                        <a:t>Enjeux</a:t>
                      </a:r>
                      <a:endParaRPr lang="fr-CA"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a:spcAft>
                          <a:spcPts val="200"/>
                        </a:spcAft>
                      </a:pPr>
                      <a:r>
                        <a:rPr lang="fr-CA" sz="1800" b="1" dirty="0">
                          <a:solidFill>
                            <a:schemeClr val="bg1"/>
                          </a:solidFill>
                          <a:effectLst/>
                          <a:latin typeface="+mn-lt"/>
                          <a:ea typeface="Calibri" panose="020F0502020204030204" pitchFamily="34" charset="0"/>
                          <a:cs typeface="Times New Roman" panose="02020603050405020304" pitchFamily="18" charset="0"/>
                        </a:rPr>
                        <a:t>Apports</a:t>
                      </a:r>
                      <a:endParaRPr lang="fr-CA"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4045366441"/>
                  </a:ext>
                </a:extLst>
              </a:tr>
              <a:tr h="1716235">
                <a:tc>
                  <a:txBody>
                    <a:bodyPr/>
                    <a:lstStyle/>
                    <a:p>
                      <a:pPr>
                        <a:lnSpc>
                          <a:spcPct val="100000"/>
                        </a:lnSpc>
                        <a:spcAft>
                          <a:spcPts val="200"/>
                        </a:spcAft>
                      </a:pPr>
                      <a:r>
                        <a:rPr lang="fr-CA" sz="1800" b="1" dirty="0">
                          <a:solidFill>
                            <a:schemeClr val="bg1"/>
                          </a:solidFill>
                          <a:effectLst/>
                          <a:latin typeface="+mn-lt"/>
                          <a:ea typeface="Calibri" panose="020F0502020204030204" pitchFamily="34" charset="0"/>
                          <a:cs typeface="Times New Roman" panose="02020603050405020304" pitchFamily="18" charset="0"/>
                        </a:rPr>
                        <a:t>Projet pédagogique</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l">
                        <a:lnSpc>
                          <a:spcPct val="100000"/>
                        </a:lnSpc>
                        <a:spcAft>
                          <a:spcPts val="0"/>
                        </a:spcAft>
                      </a:pPr>
                      <a:r>
                        <a:rPr lang="fr-CA" sz="1800" b="0" dirty="0">
                          <a:solidFill>
                            <a:schemeClr val="bg1"/>
                          </a:solidFill>
                          <a:effectLst/>
                          <a:latin typeface="+mn-lt"/>
                          <a:ea typeface="Calibri" panose="020F0502020204030204" pitchFamily="34" charset="0"/>
                          <a:cs typeface="Times New Roman" panose="02020603050405020304" pitchFamily="18" charset="0"/>
                        </a:rPr>
                        <a:t>-   Rentabilité</a:t>
                      </a:r>
                    </a:p>
                    <a:p>
                      <a:pPr algn="l">
                        <a:lnSpc>
                          <a:spcPct val="100000"/>
                        </a:lnSpc>
                        <a:spcAft>
                          <a:spcPts val="0"/>
                        </a:spcAft>
                      </a:pPr>
                      <a:r>
                        <a:rPr lang="fr-CA" sz="1800" b="0" dirty="0">
                          <a:solidFill>
                            <a:schemeClr val="bg1"/>
                          </a:solidFill>
                          <a:effectLst/>
                          <a:latin typeface="+mn-lt"/>
                          <a:ea typeface="Calibri" panose="020F0502020204030204" pitchFamily="34" charset="0"/>
                          <a:cs typeface="Times New Roman" panose="02020603050405020304" pitchFamily="18" charset="0"/>
                        </a:rPr>
                        <a:t>-   Recrutement </a:t>
                      </a:r>
                    </a:p>
                    <a:p>
                      <a:pPr marL="0" indent="0">
                        <a:lnSpc>
                          <a:spcPct val="100000"/>
                        </a:lnSpc>
                        <a:spcAft>
                          <a:spcPts val="0"/>
                        </a:spcAft>
                        <a:buFontTx/>
                        <a:buNone/>
                      </a:pPr>
                      <a:r>
                        <a:rPr lang="fr-CA" sz="1800" dirty="0">
                          <a:solidFill>
                            <a:schemeClr val="bg1"/>
                          </a:solidFill>
                          <a:effectLst/>
                          <a:latin typeface="+mn-lt"/>
                          <a:ea typeface="Calibri" panose="020F0502020204030204" pitchFamily="34" charset="0"/>
                          <a:cs typeface="Times New Roman" panose="02020603050405020304" pitchFamily="18" charset="0"/>
                        </a:rPr>
                        <a:t>-   Impact sur le milieu   naturel</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marL="285750" indent="-285750">
                        <a:lnSpc>
                          <a:spcPct val="100000"/>
                        </a:lnSpc>
                        <a:spcAft>
                          <a:spcPts val="0"/>
                        </a:spcAft>
                        <a:buFontTx/>
                        <a:buChar char="-"/>
                      </a:pPr>
                      <a:r>
                        <a:rPr lang="fr-CA" sz="1800" dirty="0">
                          <a:solidFill>
                            <a:schemeClr val="bg1"/>
                          </a:solidFill>
                          <a:effectLst/>
                          <a:latin typeface="+mn-lt"/>
                          <a:ea typeface="Calibri" panose="020F0502020204030204" pitchFamily="34" charset="0"/>
                          <a:cs typeface="Times New Roman" panose="02020603050405020304" pitchFamily="18" charset="0"/>
                        </a:rPr>
                        <a:t>Structuration et définition du prototype </a:t>
                      </a:r>
                    </a:p>
                    <a:p>
                      <a:pPr marL="285750" indent="-285750">
                        <a:lnSpc>
                          <a:spcPct val="100000"/>
                        </a:lnSpc>
                        <a:spcAft>
                          <a:spcPts val="0"/>
                        </a:spcAft>
                        <a:buFontTx/>
                        <a:buChar char="-"/>
                      </a:pPr>
                      <a:r>
                        <a:rPr lang="fr-CA" sz="1800" dirty="0">
                          <a:solidFill>
                            <a:schemeClr val="bg1"/>
                          </a:solidFill>
                          <a:effectLst/>
                          <a:latin typeface="+mn-lt"/>
                          <a:ea typeface="Calibri" panose="020F0502020204030204" pitchFamily="34" charset="0"/>
                          <a:cs typeface="Times New Roman" panose="02020603050405020304" pitchFamily="18" charset="0"/>
                        </a:rPr>
                        <a:t>Boîte à outil d’animation</a:t>
                      </a:r>
                    </a:p>
                    <a:p>
                      <a:pPr marL="285750" indent="-285750">
                        <a:lnSpc>
                          <a:spcPct val="100000"/>
                        </a:lnSpc>
                        <a:spcAft>
                          <a:spcPts val="0"/>
                        </a:spcAft>
                        <a:buFontTx/>
                        <a:buChar char="-"/>
                      </a:pPr>
                      <a:r>
                        <a:rPr lang="fr-CA" sz="1800" dirty="0">
                          <a:solidFill>
                            <a:schemeClr val="bg1"/>
                          </a:solidFill>
                          <a:effectLst/>
                          <a:latin typeface="+mn-lt"/>
                          <a:ea typeface="Calibri" panose="020F0502020204030204" pitchFamily="34" charset="0"/>
                          <a:cs typeface="Times New Roman" panose="02020603050405020304" pitchFamily="18" charset="0"/>
                        </a:rPr>
                        <a:t>Amélioration des relations interpersonnelles</a:t>
                      </a:r>
                    </a:p>
                    <a:p>
                      <a:pPr marL="285750" indent="-285750">
                        <a:lnSpc>
                          <a:spcPct val="100000"/>
                        </a:lnSpc>
                        <a:spcAft>
                          <a:spcPts val="0"/>
                        </a:spcAft>
                        <a:buFontTx/>
                        <a:buChar char="-"/>
                      </a:pPr>
                      <a:r>
                        <a:rPr lang="fr-CA" sz="1800" dirty="0">
                          <a:solidFill>
                            <a:schemeClr val="bg1"/>
                          </a:solidFill>
                          <a:effectLst/>
                          <a:latin typeface="+mn-lt"/>
                          <a:ea typeface="Calibri" panose="020F0502020204030204" pitchFamily="34" charset="0"/>
                          <a:cs typeface="Times New Roman" panose="02020603050405020304" pitchFamily="18" charset="0"/>
                        </a:rPr>
                        <a:t>Visibilité</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xmlns="" val="3309569680"/>
                  </a:ext>
                </a:extLst>
              </a:tr>
              <a:tr h="1835094">
                <a:tc>
                  <a:txBody>
                    <a:bodyPr/>
                    <a:lstStyle/>
                    <a:p>
                      <a:pPr>
                        <a:lnSpc>
                          <a:spcPct val="100000"/>
                        </a:lnSpc>
                        <a:spcAft>
                          <a:spcPts val="200"/>
                        </a:spcAft>
                      </a:pPr>
                      <a:r>
                        <a:rPr lang="fr-CA" sz="1800" b="1" dirty="0">
                          <a:solidFill>
                            <a:schemeClr val="bg1"/>
                          </a:solidFill>
                          <a:effectLst/>
                          <a:latin typeface="+mn-lt"/>
                          <a:ea typeface="Calibri" panose="020F0502020204030204" pitchFamily="34" charset="0"/>
                          <a:cs typeface="Times New Roman" panose="02020603050405020304" pitchFamily="18" charset="0"/>
                        </a:rPr>
                        <a:t>Projet de recherche</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l">
                        <a:lnSpc>
                          <a:spcPct val="100000"/>
                        </a:lnSpc>
                        <a:spcAft>
                          <a:spcPts val="0"/>
                        </a:spcAft>
                      </a:pPr>
                      <a:r>
                        <a:rPr lang="fr-CA" sz="1800" b="1" dirty="0">
                          <a:solidFill>
                            <a:schemeClr val="bg1"/>
                          </a:solidFill>
                          <a:effectLst/>
                          <a:latin typeface="+mn-lt"/>
                          <a:ea typeface="Calibri" panose="020F0502020204030204" pitchFamily="34" charset="0"/>
                          <a:cs typeface="Times New Roman" panose="02020603050405020304" pitchFamily="18" charset="0"/>
                        </a:rPr>
                        <a:t>-   </a:t>
                      </a:r>
                      <a:r>
                        <a:rPr lang="fr-CA" sz="1800" b="0" dirty="0">
                          <a:solidFill>
                            <a:schemeClr val="bg1"/>
                          </a:solidFill>
                          <a:effectLst/>
                          <a:latin typeface="+mn-lt"/>
                          <a:ea typeface="Calibri" panose="020F0502020204030204" pitchFamily="34" charset="0"/>
                          <a:cs typeface="Times New Roman" panose="02020603050405020304" pitchFamily="18" charset="0"/>
                        </a:rPr>
                        <a:t>Double identité</a:t>
                      </a:r>
                    </a:p>
                    <a:p>
                      <a:pPr marL="0" indent="0" algn="l">
                        <a:lnSpc>
                          <a:spcPct val="100000"/>
                        </a:lnSpc>
                        <a:spcAft>
                          <a:spcPts val="0"/>
                        </a:spcAft>
                        <a:buFontTx/>
                        <a:buNone/>
                      </a:pPr>
                      <a:r>
                        <a:rPr lang="fr-CA" sz="1800" b="0" dirty="0">
                          <a:solidFill>
                            <a:schemeClr val="bg1"/>
                          </a:solidFill>
                          <a:effectLst/>
                          <a:latin typeface="+mn-lt"/>
                          <a:ea typeface="Calibri" panose="020F0502020204030204" pitchFamily="34" charset="0"/>
                          <a:cs typeface="Times New Roman" panose="02020603050405020304" pitchFamily="18" charset="0"/>
                        </a:rPr>
                        <a:t>-   Quantité de données</a:t>
                      </a:r>
                    </a:p>
                    <a:p>
                      <a:pPr marL="285750" indent="-285750" algn="l">
                        <a:lnSpc>
                          <a:spcPct val="100000"/>
                        </a:lnSpc>
                        <a:spcAft>
                          <a:spcPts val="0"/>
                        </a:spcAft>
                        <a:buFontTx/>
                        <a:buChar char="-"/>
                      </a:pPr>
                      <a:r>
                        <a:rPr lang="fr-CA" sz="1800" b="0" dirty="0">
                          <a:solidFill>
                            <a:schemeClr val="bg1"/>
                          </a:solidFill>
                          <a:effectLst/>
                          <a:latin typeface="+mn-lt"/>
                          <a:ea typeface="Calibri" panose="020F0502020204030204" pitchFamily="34" charset="0"/>
                          <a:cs typeface="Times New Roman" panose="02020603050405020304" pitchFamily="18" charset="0"/>
                        </a:rPr>
                        <a:t>Nombre de répondants</a:t>
                      </a:r>
                    </a:p>
                    <a:p>
                      <a:pPr marL="285750" indent="-285750" algn="l">
                        <a:lnSpc>
                          <a:spcPct val="100000"/>
                        </a:lnSpc>
                        <a:spcAft>
                          <a:spcPts val="0"/>
                        </a:spcAft>
                        <a:buFontTx/>
                        <a:buChar char="-"/>
                      </a:pPr>
                      <a:r>
                        <a:rPr lang="fr-CA" sz="1800" b="0" dirty="0">
                          <a:solidFill>
                            <a:schemeClr val="bg1"/>
                          </a:solidFill>
                          <a:effectLst/>
                          <a:latin typeface="+mn-lt"/>
                          <a:ea typeface="Calibri" panose="020F0502020204030204" pitchFamily="34" charset="0"/>
                          <a:cs typeface="Times New Roman" panose="02020603050405020304" pitchFamily="18" charset="0"/>
                        </a:rPr>
                        <a:t>Généralisation des données</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marL="285750" indent="-285750">
                        <a:lnSpc>
                          <a:spcPct val="100000"/>
                        </a:lnSpc>
                        <a:spcAft>
                          <a:spcPts val="0"/>
                        </a:spcAft>
                        <a:buFontTx/>
                        <a:buChar char="-"/>
                      </a:pPr>
                      <a:r>
                        <a:rPr lang="fr-CA" sz="1800" dirty="0">
                          <a:solidFill>
                            <a:schemeClr val="bg1"/>
                          </a:solidFill>
                          <a:effectLst/>
                          <a:latin typeface="+mn-lt"/>
                          <a:ea typeface="Calibri" panose="020F0502020204030204" pitchFamily="34" charset="0"/>
                          <a:cs typeface="Times New Roman" panose="02020603050405020304" pitchFamily="18" charset="0"/>
                        </a:rPr>
                        <a:t>Écho à la littérature </a:t>
                      </a:r>
                    </a:p>
                    <a:p>
                      <a:pPr marL="285750" indent="-285750">
                        <a:lnSpc>
                          <a:spcPct val="100000"/>
                        </a:lnSpc>
                        <a:spcAft>
                          <a:spcPts val="0"/>
                        </a:spcAft>
                        <a:buFontTx/>
                        <a:buChar char="-"/>
                      </a:pPr>
                      <a:r>
                        <a:rPr lang="fr-CA" sz="1800" dirty="0">
                          <a:solidFill>
                            <a:schemeClr val="bg1"/>
                          </a:solidFill>
                          <a:effectLst/>
                          <a:latin typeface="+mn-lt"/>
                          <a:ea typeface="Calibri" panose="020F0502020204030204" pitchFamily="34" charset="0"/>
                          <a:cs typeface="Times New Roman" panose="02020603050405020304" pitchFamily="18" charset="0"/>
                        </a:rPr>
                        <a:t>FS dans d’autres contextes</a:t>
                      </a:r>
                    </a:p>
                    <a:p>
                      <a:pPr marL="285750" indent="-285750">
                        <a:lnSpc>
                          <a:spcPct val="100000"/>
                        </a:lnSpc>
                        <a:spcAft>
                          <a:spcPts val="0"/>
                        </a:spcAft>
                        <a:buFontTx/>
                        <a:buChar char="-"/>
                      </a:pPr>
                      <a:r>
                        <a:rPr lang="fr-CA" sz="1800" dirty="0">
                          <a:solidFill>
                            <a:schemeClr val="bg1"/>
                          </a:solidFill>
                          <a:effectLst/>
                          <a:latin typeface="+mn-lt"/>
                          <a:ea typeface="Calibri" panose="020F0502020204030204" pitchFamily="34" charset="0"/>
                          <a:cs typeface="Times New Roman" panose="02020603050405020304" pitchFamily="18" charset="0"/>
                        </a:rPr>
                        <a:t>En ligne avec la stratégie nationale d’éducation en matière d’environnement et d’écocitoyenneté au Québec (Sommet de mars 2017)</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xmlns="" val="3666226710"/>
                  </a:ext>
                </a:extLst>
              </a:tr>
            </a:tbl>
          </a:graphicData>
        </a:graphic>
      </p:graphicFrame>
      <p:sp>
        <p:nvSpPr>
          <p:cNvPr id="13" name="Espace réservé du contenu 12"/>
          <p:cNvSpPr>
            <a:spLocks noGrp="1"/>
          </p:cNvSpPr>
          <p:nvPr>
            <p:ph idx="1"/>
          </p:nvPr>
        </p:nvSpPr>
        <p:spPr>
          <a:xfrm>
            <a:off x="0" y="6066935"/>
            <a:ext cx="2230010" cy="4136301"/>
          </a:xfrm>
        </p:spPr>
        <p:txBody>
          <a:bodyPr/>
          <a:lstStyle/>
          <a:p>
            <a:endParaRPr lang="fr-CA" dirty="0"/>
          </a:p>
        </p:txBody>
      </p:sp>
    </p:spTree>
    <p:extLst>
      <p:ext uri="{BB962C8B-B14F-4D97-AF65-F5344CB8AC3E}">
        <p14:creationId xmlns:p14="http://schemas.microsoft.com/office/powerpoint/2010/main" val="72647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9486" y="45704"/>
            <a:ext cx="10515600" cy="1325563"/>
          </a:xfrm>
        </p:spPr>
        <p:txBody>
          <a:bodyPr/>
          <a:lstStyle/>
          <a:p>
            <a:r>
              <a:rPr lang="fr-CA" dirty="0">
                <a:solidFill>
                  <a:schemeClr val="bg1"/>
                </a:solidFill>
                <a:effectLst>
                  <a:outerShdw blurRad="50800" dist="38100" dir="2700000" algn="tl" rotWithShape="0">
                    <a:prstClr val="black">
                      <a:alpha val="40000"/>
                    </a:prstClr>
                  </a:outerShdw>
                </a:effectLst>
              </a:rPr>
              <a:t>Conclusion</a:t>
            </a:r>
          </a:p>
        </p:txBody>
      </p:sp>
      <p:pic>
        <p:nvPicPr>
          <p:cNvPr id="4" name="Espace réservé du contenu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801" r="10825"/>
          <a:stretch/>
        </p:blipFill>
        <p:spPr>
          <a:xfrm>
            <a:off x="9158068" y="0"/>
            <a:ext cx="3033932" cy="6858000"/>
          </a:xfrm>
        </p:spPr>
      </p:pic>
      <p:sp>
        <p:nvSpPr>
          <p:cNvPr id="5" name="Espace réservé du texte 4"/>
          <p:cNvSpPr>
            <a:spLocks noGrp="1"/>
          </p:cNvSpPr>
          <p:nvPr>
            <p:ph type="body" sz="half" idx="4294967295"/>
          </p:nvPr>
        </p:nvSpPr>
        <p:spPr>
          <a:xfrm>
            <a:off x="1164429" y="1832397"/>
            <a:ext cx="6861175" cy="3454498"/>
          </a:xfrm>
        </p:spPr>
        <p:txBody>
          <a:bodyPr>
            <a:normAutofit fontScale="85000" lnSpcReduction="10000"/>
          </a:bodyPr>
          <a:lstStyle/>
          <a:p>
            <a:r>
              <a:rPr lang="fr-CA" sz="2600" dirty="0">
                <a:solidFill>
                  <a:schemeClr val="bg1"/>
                </a:solidFill>
              </a:rPr>
              <a:t>Création de liens d’attachements à la nature affectifs puis cognitifs mais aussi psychomoteur et sociaux</a:t>
            </a:r>
          </a:p>
          <a:p>
            <a:r>
              <a:rPr lang="fr-CA" sz="2600" dirty="0">
                <a:solidFill>
                  <a:schemeClr val="bg1"/>
                </a:solidFill>
              </a:rPr>
              <a:t>Long terme et qualité</a:t>
            </a:r>
          </a:p>
          <a:p>
            <a:r>
              <a:rPr lang="fr-CA" sz="2600" dirty="0">
                <a:solidFill>
                  <a:schemeClr val="bg1"/>
                </a:solidFill>
              </a:rPr>
              <a:t>Rôle crucial de l’</a:t>
            </a:r>
            <a:r>
              <a:rPr lang="fr-CA" sz="2600" dirty="0" err="1">
                <a:solidFill>
                  <a:schemeClr val="bg1"/>
                </a:solidFill>
              </a:rPr>
              <a:t>éducateur·trice</a:t>
            </a:r>
            <a:endParaRPr lang="fr-CA" sz="2600" dirty="0">
              <a:solidFill>
                <a:schemeClr val="bg1"/>
              </a:solidFill>
            </a:endParaRPr>
          </a:p>
          <a:p>
            <a:r>
              <a:rPr lang="fr-CA" sz="2600" dirty="0">
                <a:solidFill>
                  <a:schemeClr val="bg1"/>
                </a:solidFill>
              </a:rPr>
              <a:t>Approches et stratégies diversifiées </a:t>
            </a:r>
          </a:p>
          <a:p>
            <a:r>
              <a:rPr lang="fr-CA" sz="2600" dirty="0">
                <a:solidFill>
                  <a:schemeClr val="bg1"/>
                </a:solidFill>
              </a:rPr>
              <a:t>La montagne comme lieu identitaire</a:t>
            </a:r>
          </a:p>
          <a:p>
            <a:r>
              <a:rPr lang="fr-CA" sz="2600" dirty="0">
                <a:solidFill>
                  <a:schemeClr val="bg1"/>
                </a:solidFill>
              </a:rPr>
              <a:t>Des retombées au-delà du club AMIS</a:t>
            </a:r>
          </a:p>
          <a:p>
            <a:r>
              <a:rPr lang="fr-CA" sz="2600" dirty="0">
                <a:solidFill>
                  <a:schemeClr val="bg1"/>
                </a:solidFill>
              </a:rPr>
              <a:t>La suite : savoir-agir et pouvoir-agir</a:t>
            </a:r>
          </a:p>
          <a:p>
            <a:r>
              <a:rPr lang="fr-CA" sz="2600" dirty="0">
                <a:solidFill>
                  <a:schemeClr val="bg1"/>
                </a:solidFill>
              </a:rPr>
              <a:t>Guide pratique à venir</a:t>
            </a:r>
          </a:p>
          <a:p>
            <a:endParaRPr lang="fr-CA" sz="2400" dirty="0"/>
          </a:p>
        </p:txBody>
      </p:sp>
      <p:sp>
        <p:nvSpPr>
          <p:cNvPr id="10" name="ZoneTexte 9"/>
          <p:cNvSpPr txBox="1"/>
          <p:nvPr/>
        </p:nvSpPr>
        <p:spPr>
          <a:xfrm>
            <a:off x="238539" y="6456555"/>
            <a:ext cx="599661" cy="307777"/>
          </a:xfrm>
          <a:prstGeom prst="rect">
            <a:avLst/>
          </a:prstGeom>
          <a:noFill/>
        </p:spPr>
        <p:txBody>
          <a:bodyPr wrap="square" rtlCol="0">
            <a:spAutoFit/>
          </a:bodyPr>
          <a:lstStyle/>
          <a:p>
            <a:r>
              <a:rPr lang="fr-CA" sz="1400" dirty="0">
                <a:solidFill>
                  <a:schemeClr val="bg1">
                    <a:lumMod val="65000"/>
                  </a:schemeClr>
                </a:solidFill>
              </a:rPr>
              <a:t>8</a:t>
            </a:r>
          </a:p>
        </p:txBody>
      </p:sp>
      <p:cxnSp>
        <p:nvCxnSpPr>
          <p:cNvPr id="11" name="Connecteur droit 10"/>
          <p:cNvCxnSpPr>
            <a:cxnSpLocks/>
          </p:cNvCxnSpPr>
          <p:nvPr/>
        </p:nvCxnSpPr>
        <p:spPr>
          <a:xfrm flipV="1">
            <a:off x="238539" y="1106905"/>
            <a:ext cx="8712956"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2" name="Diagramme 11"/>
          <p:cNvGraphicFramePr/>
          <p:nvPr>
            <p:extLst>
              <p:ext uri="{D42A27DB-BD31-4B8C-83A1-F6EECF244321}">
                <p14:modId xmlns:p14="http://schemas.microsoft.com/office/powerpoint/2010/main" val="3331270115"/>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4195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5085061" y="164527"/>
            <a:ext cx="6734712" cy="66934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fr-CA" sz="1800" dirty="0">
                <a:solidFill>
                  <a:schemeClr val="bg1"/>
                </a:solidFill>
              </a:rPr>
              <a:t>Références</a:t>
            </a:r>
          </a:p>
          <a:p>
            <a:pPr>
              <a:spcBef>
                <a:spcPts val="0"/>
              </a:spcBef>
            </a:pPr>
            <a:endParaRPr lang="fr-CA" sz="800" dirty="0">
              <a:solidFill>
                <a:schemeClr val="bg1"/>
              </a:solidFill>
            </a:endParaRPr>
          </a:p>
          <a:p>
            <a:pPr marL="360000" indent="-457200" algn="just">
              <a:spcBef>
                <a:spcPts val="0"/>
              </a:spcBef>
              <a:buNone/>
            </a:pPr>
            <a:r>
              <a:rPr lang="fr-CA" sz="1100" dirty="0">
                <a:solidFill>
                  <a:schemeClr val="bg1"/>
                </a:solidFill>
              </a:rPr>
              <a:t>Cardinal, F. (2010). </a:t>
            </a:r>
            <a:r>
              <a:rPr lang="fr-CA" sz="1100" i="1" dirty="0">
                <a:solidFill>
                  <a:schemeClr val="bg1"/>
                </a:solidFill>
              </a:rPr>
              <a:t>Perdus sans la nature, Pourquoi les jeunes ne jouent plus dehors et comment y remédier.</a:t>
            </a:r>
            <a:r>
              <a:rPr lang="fr-CA" sz="1100" dirty="0">
                <a:solidFill>
                  <a:schemeClr val="bg1"/>
                </a:solidFill>
              </a:rPr>
              <a:t> Montréal, QC : Québec Amérique.</a:t>
            </a:r>
          </a:p>
          <a:p>
            <a:pPr marL="360000" indent="-457200" algn="just">
              <a:spcBef>
                <a:spcPts val="0"/>
              </a:spcBef>
              <a:buNone/>
            </a:pPr>
            <a:r>
              <a:rPr lang="fr-CA" sz="1100" dirty="0" err="1">
                <a:solidFill>
                  <a:schemeClr val="bg1"/>
                </a:solidFill>
              </a:rPr>
              <a:t>Chawla</a:t>
            </a:r>
            <a:r>
              <a:rPr lang="fr-CA" sz="1100" dirty="0">
                <a:solidFill>
                  <a:schemeClr val="bg1"/>
                </a:solidFill>
              </a:rPr>
              <a:t>, L., et Cushing, D. F. (2007). </a:t>
            </a:r>
            <a:r>
              <a:rPr lang="fr-CA" sz="1100" dirty="0" err="1">
                <a:solidFill>
                  <a:schemeClr val="bg1"/>
                </a:solidFill>
              </a:rPr>
              <a:t>Education</a:t>
            </a:r>
            <a:r>
              <a:rPr lang="fr-CA" sz="1100" dirty="0">
                <a:solidFill>
                  <a:schemeClr val="bg1"/>
                </a:solidFill>
              </a:rPr>
              <a:t> for </a:t>
            </a:r>
            <a:r>
              <a:rPr lang="fr-CA" sz="1100" dirty="0" err="1">
                <a:solidFill>
                  <a:schemeClr val="bg1"/>
                </a:solidFill>
              </a:rPr>
              <a:t>strategic</a:t>
            </a:r>
            <a:r>
              <a:rPr lang="fr-CA" sz="1100" dirty="0">
                <a:solidFill>
                  <a:schemeClr val="bg1"/>
                </a:solidFill>
              </a:rPr>
              <a:t> </a:t>
            </a:r>
            <a:r>
              <a:rPr lang="fr-CA" sz="1100" dirty="0" err="1">
                <a:solidFill>
                  <a:schemeClr val="bg1"/>
                </a:solidFill>
              </a:rPr>
              <a:t>environmental</a:t>
            </a:r>
            <a:r>
              <a:rPr lang="fr-CA" sz="1100" dirty="0">
                <a:solidFill>
                  <a:schemeClr val="bg1"/>
                </a:solidFill>
              </a:rPr>
              <a:t> </a:t>
            </a:r>
            <a:r>
              <a:rPr lang="fr-CA" sz="1100" dirty="0" err="1">
                <a:solidFill>
                  <a:schemeClr val="bg1"/>
                </a:solidFill>
              </a:rPr>
              <a:t>behavior</a:t>
            </a:r>
            <a:r>
              <a:rPr lang="fr-CA" sz="1100" dirty="0">
                <a:solidFill>
                  <a:schemeClr val="bg1"/>
                </a:solidFill>
              </a:rPr>
              <a:t>. </a:t>
            </a:r>
            <a:r>
              <a:rPr lang="fr-CA" sz="1100" dirty="0" err="1">
                <a:solidFill>
                  <a:schemeClr val="bg1"/>
                </a:solidFill>
              </a:rPr>
              <a:t>Environmental</a:t>
            </a:r>
            <a:r>
              <a:rPr lang="fr-CA" sz="1100" dirty="0">
                <a:solidFill>
                  <a:schemeClr val="bg1"/>
                </a:solidFill>
              </a:rPr>
              <a:t> Éducation </a:t>
            </a:r>
            <a:r>
              <a:rPr lang="fr-CA" sz="1100" dirty="0" err="1">
                <a:solidFill>
                  <a:schemeClr val="bg1"/>
                </a:solidFill>
              </a:rPr>
              <a:t>Research</a:t>
            </a:r>
            <a:r>
              <a:rPr lang="fr-CA" sz="1100" dirty="0">
                <a:solidFill>
                  <a:schemeClr val="bg1"/>
                </a:solidFill>
              </a:rPr>
              <a:t>, 13(4), 437-452. </a:t>
            </a:r>
          </a:p>
          <a:p>
            <a:pPr marL="360000" indent="-457200" algn="just">
              <a:spcBef>
                <a:spcPts val="0"/>
              </a:spcBef>
              <a:buNone/>
            </a:pPr>
            <a:r>
              <a:rPr lang="en-US" sz="1100" dirty="0">
                <a:solidFill>
                  <a:schemeClr val="bg1"/>
                </a:solidFill>
              </a:rPr>
              <a:t>Cornell, J. B. (1979). </a:t>
            </a:r>
            <a:r>
              <a:rPr lang="en-US" sz="1100" i="1" dirty="0">
                <a:solidFill>
                  <a:schemeClr val="bg1"/>
                </a:solidFill>
              </a:rPr>
              <a:t>Sharing Nature with Children</a:t>
            </a:r>
            <a:r>
              <a:rPr lang="en-US" sz="1100" dirty="0">
                <a:solidFill>
                  <a:schemeClr val="bg1"/>
                </a:solidFill>
              </a:rPr>
              <a:t>. California: Dawn Publications.</a:t>
            </a:r>
            <a:endParaRPr lang="fr-CA" sz="1100" dirty="0">
              <a:solidFill>
                <a:schemeClr val="bg1"/>
              </a:solidFill>
            </a:endParaRPr>
          </a:p>
          <a:p>
            <a:pPr marL="360000" indent="-457200" algn="just">
              <a:spcBef>
                <a:spcPts val="0"/>
              </a:spcBef>
              <a:buNone/>
            </a:pPr>
            <a:r>
              <a:rPr lang="fr-CA" sz="1100" dirty="0">
                <a:solidFill>
                  <a:schemeClr val="bg1"/>
                </a:solidFill>
              </a:rPr>
              <a:t>Cottereau, D. (1999). </a:t>
            </a:r>
            <a:r>
              <a:rPr lang="fr-CA" sz="1100" i="1" dirty="0">
                <a:solidFill>
                  <a:schemeClr val="bg1"/>
                </a:solidFill>
              </a:rPr>
              <a:t>Chemins de l'imaginaire: pédagogie de l'imaginaire et éducation à l'environnement.</a:t>
            </a:r>
            <a:r>
              <a:rPr lang="fr-CA" sz="1100" dirty="0">
                <a:solidFill>
                  <a:schemeClr val="bg1"/>
                </a:solidFill>
              </a:rPr>
              <a:t> La </a:t>
            </a:r>
            <a:r>
              <a:rPr lang="fr-CA" sz="1100" dirty="0" err="1">
                <a:solidFill>
                  <a:schemeClr val="bg1"/>
                </a:solidFill>
              </a:rPr>
              <a:t>Caunette</a:t>
            </a:r>
            <a:r>
              <a:rPr lang="fr-CA" sz="1100" dirty="0">
                <a:solidFill>
                  <a:schemeClr val="bg1"/>
                </a:solidFill>
              </a:rPr>
              <a:t> : Éditions de </a:t>
            </a:r>
            <a:r>
              <a:rPr lang="fr-CA" sz="1100" dirty="0" err="1">
                <a:solidFill>
                  <a:schemeClr val="bg1"/>
                </a:solidFill>
              </a:rPr>
              <a:t>Babio</a:t>
            </a:r>
            <a:r>
              <a:rPr lang="fr-CA" sz="1100" dirty="0">
                <a:solidFill>
                  <a:schemeClr val="bg1"/>
                </a:solidFill>
              </a:rPr>
              <a:t>.</a:t>
            </a:r>
          </a:p>
          <a:p>
            <a:pPr marL="360000" indent="-457200" algn="just">
              <a:spcBef>
                <a:spcPts val="0"/>
              </a:spcBef>
              <a:buNone/>
            </a:pPr>
            <a:r>
              <a:rPr lang="fr-CA" sz="1100" dirty="0">
                <a:solidFill>
                  <a:schemeClr val="bg1"/>
                </a:solidFill>
              </a:rPr>
              <a:t>Cottereau, D. (1994). </a:t>
            </a:r>
            <a:r>
              <a:rPr lang="fr-CA" sz="1100" i="1" dirty="0">
                <a:solidFill>
                  <a:schemeClr val="bg1"/>
                </a:solidFill>
              </a:rPr>
              <a:t>À l’école des éléments : </a:t>
            </a:r>
            <a:r>
              <a:rPr lang="fr-CA" sz="1100" i="1" dirty="0" err="1">
                <a:solidFill>
                  <a:schemeClr val="bg1"/>
                </a:solidFill>
              </a:rPr>
              <a:t>écoformation</a:t>
            </a:r>
            <a:r>
              <a:rPr lang="fr-CA" sz="1100" i="1" dirty="0">
                <a:solidFill>
                  <a:schemeClr val="bg1"/>
                </a:solidFill>
              </a:rPr>
              <a:t> et classe de mer.</a:t>
            </a:r>
            <a:r>
              <a:rPr lang="fr-CA" sz="1100" dirty="0">
                <a:solidFill>
                  <a:schemeClr val="bg1"/>
                </a:solidFill>
              </a:rPr>
              <a:t> Lyon : Chronique sociale.</a:t>
            </a:r>
          </a:p>
          <a:p>
            <a:pPr marL="360000" indent="-457200" algn="just">
              <a:spcBef>
                <a:spcPts val="0"/>
              </a:spcBef>
              <a:buNone/>
            </a:pPr>
            <a:r>
              <a:rPr lang="fr-CA" sz="1100" dirty="0" err="1">
                <a:solidFill>
                  <a:schemeClr val="bg1"/>
                </a:solidFill>
              </a:rPr>
              <a:t>Espinassous</a:t>
            </a:r>
            <a:r>
              <a:rPr lang="fr-CA" sz="1100" dirty="0">
                <a:solidFill>
                  <a:schemeClr val="bg1"/>
                </a:solidFill>
              </a:rPr>
              <a:t>, L. (1996). </a:t>
            </a:r>
            <a:r>
              <a:rPr lang="fr-CA" sz="1100" i="1" dirty="0">
                <a:solidFill>
                  <a:schemeClr val="bg1"/>
                </a:solidFill>
              </a:rPr>
              <a:t>Pistes: pour la découverte de la nature et de l'environnement</a:t>
            </a:r>
            <a:r>
              <a:rPr lang="fr-CA" sz="1100" dirty="0">
                <a:solidFill>
                  <a:schemeClr val="bg1"/>
                </a:solidFill>
              </a:rPr>
              <a:t>. Toulouse : Éditions Milan.</a:t>
            </a:r>
          </a:p>
          <a:p>
            <a:pPr marL="360000" indent="-457200" algn="just">
              <a:spcBef>
                <a:spcPts val="0"/>
              </a:spcBef>
              <a:buNone/>
            </a:pPr>
            <a:r>
              <a:rPr lang="fr-CA" sz="1100" dirty="0" err="1">
                <a:solidFill>
                  <a:schemeClr val="bg1"/>
                </a:solidFill>
              </a:rPr>
              <a:t>Espinassous</a:t>
            </a:r>
            <a:r>
              <a:rPr lang="fr-CA" sz="1100" dirty="0">
                <a:solidFill>
                  <a:schemeClr val="bg1"/>
                </a:solidFill>
              </a:rPr>
              <a:t>, L. (2014). </a:t>
            </a:r>
            <a:r>
              <a:rPr lang="fr-CA" sz="1100" i="1" dirty="0">
                <a:solidFill>
                  <a:schemeClr val="bg1"/>
                </a:solidFill>
              </a:rPr>
              <a:t>Besoin de Nature, santé physique et psychique</a:t>
            </a:r>
            <a:r>
              <a:rPr lang="fr-CA" sz="1100" dirty="0">
                <a:solidFill>
                  <a:schemeClr val="bg1"/>
                </a:solidFill>
              </a:rPr>
              <a:t>. Saint-Étienne : Éditions Hesse.</a:t>
            </a:r>
          </a:p>
          <a:p>
            <a:pPr marL="360000" indent="-457200" algn="just">
              <a:spcBef>
                <a:spcPts val="0"/>
              </a:spcBef>
              <a:buNone/>
            </a:pPr>
            <a:r>
              <a:rPr lang="fr-CA" sz="1100" dirty="0">
                <a:solidFill>
                  <a:schemeClr val="bg1"/>
                </a:solidFill>
              </a:rPr>
              <a:t>Forest Nature </a:t>
            </a:r>
            <a:r>
              <a:rPr lang="fr-CA" sz="1100" dirty="0" err="1">
                <a:solidFill>
                  <a:schemeClr val="bg1"/>
                </a:solidFill>
              </a:rPr>
              <a:t>School</a:t>
            </a:r>
            <a:r>
              <a:rPr lang="fr-CA" sz="1100" dirty="0">
                <a:solidFill>
                  <a:schemeClr val="bg1"/>
                </a:solidFill>
              </a:rPr>
              <a:t> Canada (2014) </a:t>
            </a:r>
            <a:r>
              <a:rPr lang="fr-CA" sz="1100" i="1" dirty="0">
                <a:solidFill>
                  <a:schemeClr val="bg1"/>
                </a:solidFill>
              </a:rPr>
              <a:t>Forest and Nature </a:t>
            </a:r>
            <a:r>
              <a:rPr lang="fr-CA" sz="1100" i="1" dirty="0" err="1">
                <a:solidFill>
                  <a:schemeClr val="bg1"/>
                </a:solidFill>
              </a:rPr>
              <a:t>School</a:t>
            </a:r>
            <a:r>
              <a:rPr lang="fr-CA" sz="1100" i="1" dirty="0">
                <a:solidFill>
                  <a:schemeClr val="bg1"/>
                </a:solidFill>
              </a:rPr>
              <a:t> in Canada : A Head, </a:t>
            </a:r>
            <a:r>
              <a:rPr lang="fr-CA" sz="1100" i="1" dirty="0" err="1">
                <a:solidFill>
                  <a:schemeClr val="bg1"/>
                </a:solidFill>
              </a:rPr>
              <a:t>Heart</a:t>
            </a:r>
            <a:r>
              <a:rPr lang="fr-CA" sz="1100" i="1" dirty="0">
                <a:solidFill>
                  <a:schemeClr val="bg1"/>
                </a:solidFill>
              </a:rPr>
              <a:t>, Hands </a:t>
            </a:r>
            <a:r>
              <a:rPr lang="fr-CA" sz="1100" i="1" dirty="0" err="1">
                <a:solidFill>
                  <a:schemeClr val="bg1"/>
                </a:solidFill>
              </a:rPr>
              <a:t>Approach</a:t>
            </a:r>
            <a:r>
              <a:rPr lang="fr-CA" sz="1100" i="1" dirty="0">
                <a:solidFill>
                  <a:schemeClr val="bg1"/>
                </a:solidFill>
              </a:rPr>
              <a:t> to </a:t>
            </a:r>
            <a:r>
              <a:rPr lang="fr-CA" sz="1100" i="1" dirty="0" err="1">
                <a:solidFill>
                  <a:schemeClr val="bg1"/>
                </a:solidFill>
              </a:rPr>
              <a:t>Outdoor</a:t>
            </a:r>
            <a:r>
              <a:rPr lang="fr-CA" sz="1100" i="1" dirty="0">
                <a:solidFill>
                  <a:schemeClr val="bg1"/>
                </a:solidFill>
              </a:rPr>
              <a:t> </a:t>
            </a:r>
            <a:r>
              <a:rPr lang="fr-CA" sz="1100" i="1" dirty="0" err="1">
                <a:solidFill>
                  <a:schemeClr val="bg1"/>
                </a:solidFill>
              </a:rPr>
              <a:t>learning</a:t>
            </a:r>
            <a:r>
              <a:rPr lang="fr-CA" sz="1100" dirty="0">
                <a:solidFill>
                  <a:schemeClr val="bg1"/>
                </a:solidFill>
              </a:rPr>
              <a:t>. Récupéré de : http://www.forestsontario.ca/wp-content/uploads/2016/02/FSC-Guide_web.pdf </a:t>
            </a:r>
          </a:p>
          <a:p>
            <a:pPr marL="360000" indent="-457200" algn="just">
              <a:spcBef>
                <a:spcPts val="0"/>
              </a:spcBef>
              <a:buNone/>
            </a:pPr>
            <a:r>
              <a:rPr lang="en-US" sz="1100" dirty="0">
                <a:solidFill>
                  <a:schemeClr val="bg1"/>
                </a:solidFill>
              </a:rPr>
              <a:t>Gardner, H. (2011). </a:t>
            </a:r>
            <a:r>
              <a:rPr lang="en-US" sz="1100" i="1" dirty="0">
                <a:solidFill>
                  <a:schemeClr val="bg1"/>
                </a:solidFill>
              </a:rPr>
              <a:t>Frames of mind : The theory of multiple intelligences</a:t>
            </a:r>
            <a:r>
              <a:rPr lang="en-US" sz="1100" dirty="0">
                <a:solidFill>
                  <a:schemeClr val="bg1"/>
                </a:solidFill>
              </a:rPr>
              <a:t>. New York, N.Y. : Basic books.</a:t>
            </a:r>
            <a:endParaRPr lang="fr-CA" sz="1100" dirty="0">
              <a:solidFill>
                <a:schemeClr val="bg1"/>
              </a:solidFill>
            </a:endParaRPr>
          </a:p>
          <a:p>
            <a:pPr marL="360000" indent="-457200" algn="just">
              <a:spcBef>
                <a:spcPts val="0"/>
              </a:spcBef>
              <a:buNone/>
            </a:pPr>
            <a:r>
              <a:rPr lang="en-US" sz="1100" dirty="0">
                <a:solidFill>
                  <a:schemeClr val="bg1"/>
                </a:solidFill>
              </a:rPr>
              <a:t>Knight, S. (2013). </a:t>
            </a:r>
            <a:r>
              <a:rPr lang="en-US" sz="1100" i="1" dirty="0">
                <a:solidFill>
                  <a:schemeClr val="bg1"/>
                </a:solidFill>
              </a:rPr>
              <a:t>Forest School and outdoor learning in the early years </a:t>
            </a:r>
            <a:r>
              <a:rPr lang="en-US" sz="1100" dirty="0">
                <a:solidFill>
                  <a:schemeClr val="bg1"/>
                </a:solidFill>
              </a:rPr>
              <a:t>(</a:t>
            </a:r>
            <a:r>
              <a:rPr lang="en-US" sz="1100" dirty="0" err="1">
                <a:solidFill>
                  <a:schemeClr val="bg1"/>
                </a:solidFill>
              </a:rPr>
              <a:t>deuxième</a:t>
            </a:r>
            <a:r>
              <a:rPr lang="en-US" sz="1100" dirty="0">
                <a:solidFill>
                  <a:schemeClr val="bg1"/>
                </a:solidFill>
              </a:rPr>
              <a:t> </a:t>
            </a:r>
            <a:r>
              <a:rPr lang="en-US" sz="1100" dirty="0" err="1">
                <a:solidFill>
                  <a:schemeClr val="bg1"/>
                </a:solidFill>
              </a:rPr>
              <a:t>édition</a:t>
            </a:r>
            <a:r>
              <a:rPr lang="en-US" sz="1100" dirty="0">
                <a:solidFill>
                  <a:schemeClr val="bg1"/>
                </a:solidFill>
              </a:rPr>
              <a:t>). London: Sage.</a:t>
            </a:r>
            <a:endParaRPr lang="fr-CA" sz="1100" dirty="0">
              <a:solidFill>
                <a:schemeClr val="bg1"/>
              </a:solidFill>
            </a:endParaRPr>
          </a:p>
          <a:p>
            <a:pPr marL="360000" indent="-457200" algn="just">
              <a:spcBef>
                <a:spcPts val="0"/>
              </a:spcBef>
              <a:buNone/>
            </a:pPr>
            <a:r>
              <a:rPr lang="en-US" sz="1100" dirty="0" err="1">
                <a:solidFill>
                  <a:schemeClr val="bg1"/>
                </a:solidFill>
              </a:rPr>
              <a:t>Louv</a:t>
            </a:r>
            <a:r>
              <a:rPr lang="en-US" sz="1100" dirty="0">
                <a:solidFill>
                  <a:schemeClr val="bg1"/>
                </a:solidFill>
              </a:rPr>
              <a:t>, R. (2008</a:t>
            </a:r>
            <a:r>
              <a:rPr lang="en-US" sz="1100" i="1" dirty="0">
                <a:solidFill>
                  <a:schemeClr val="bg1"/>
                </a:solidFill>
              </a:rPr>
              <a:t>). Last child in the woods: Saving our children from nature-deficit disorder</a:t>
            </a:r>
            <a:r>
              <a:rPr lang="en-US" sz="1100" dirty="0">
                <a:solidFill>
                  <a:schemeClr val="bg1"/>
                </a:solidFill>
              </a:rPr>
              <a:t>. Hill, N.C. : Algonquin Books.</a:t>
            </a:r>
          </a:p>
          <a:p>
            <a:pPr marL="360000" indent="-457200" algn="just">
              <a:spcBef>
                <a:spcPts val="0"/>
              </a:spcBef>
              <a:buNone/>
            </a:pPr>
            <a:r>
              <a:rPr lang="en-US" sz="1100" dirty="0">
                <a:solidFill>
                  <a:schemeClr val="bg1"/>
                </a:solidFill>
              </a:rPr>
              <a:t>O'Brien, L., &amp; Murray, R. (2007). Forest School and its impacts on young children: Case studies in Britain. </a:t>
            </a:r>
            <a:r>
              <a:rPr lang="en-US" sz="1100" i="1" dirty="0">
                <a:solidFill>
                  <a:schemeClr val="bg1"/>
                </a:solidFill>
              </a:rPr>
              <a:t>Urban Forestry and Urban Greening, </a:t>
            </a:r>
            <a:r>
              <a:rPr lang="en-US" sz="1100" dirty="0">
                <a:solidFill>
                  <a:schemeClr val="bg1"/>
                </a:solidFill>
              </a:rPr>
              <a:t>6(4), 249-265. </a:t>
            </a:r>
            <a:r>
              <a:rPr lang="en-US" sz="1100" dirty="0" err="1">
                <a:solidFill>
                  <a:schemeClr val="bg1"/>
                </a:solidFill>
              </a:rPr>
              <a:t>doi</a:t>
            </a:r>
            <a:r>
              <a:rPr lang="en-US" sz="1100" dirty="0">
                <a:solidFill>
                  <a:schemeClr val="bg1"/>
                </a:solidFill>
              </a:rPr>
              <a:t>: 10.1016/j.ufug.2007.03.006</a:t>
            </a:r>
          </a:p>
          <a:p>
            <a:pPr marL="360000" indent="-457200" algn="just">
              <a:spcBef>
                <a:spcPts val="0"/>
              </a:spcBef>
              <a:buNone/>
            </a:pPr>
            <a:r>
              <a:rPr lang="fr-CA" sz="1100" dirty="0">
                <a:solidFill>
                  <a:schemeClr val="bg1"/>
                </a:solidFill>
              </a:rPr>
              <a:t>Pardo, T. (2014). </a:t>
            </a:r>
            <a:r>
              <a:rPr lang="fr-CA" sz="1100" i="1" dirty="0">
                <a:solidFill>
                  <a:schemeClr val="bg1"/>
                </a:solidFill>
              </a:rPr>
              <a:t>Une éducation sans école</a:t>
            </a:r>
            <a:r>
              <a:rPr lang="fr-CA" sz="1100" dirty="0">
                <a:solidFill>
                  <a:schemeClr val="bg1"/>
                </a:solidFill>
              </a:rPr>
              <a:t>. Montréal : Éditions </a:t>
            </a:r>
            <a:r>
              <a:rPr lang="fr-CA" sz="1100" dirty="0" err="1">
                <a:solidFill>
                  <a:schemeClr val="bg1"/>
                </a:solidFill>
              </a:rPr>
              <a:t>Ecosociété</a:t>
            </a:r>
            <a:r>
              <a:rPr lang="fr-CA" sz="1100" dirty="0">
                <a:solidFill>
                  <a:schemeClr val="bg1"/>
                </a:solidFill>
              </a:rPr>
              <a:t>.</a:t>
            </a:r>
          </a:p>
          <a:p>
            <a:pPr marL="360000" indent="-457200" algn="just">
              <a:spcBef>
                <a:spcPts val="0"/>
              </a:spcBef>
              <a:buNone/>
            </a:pPr>
            <a:r>
              <a:rPr lang="fr-CA" sz="1100" dirty="0">
                <a:solidFill>
                  <a:schemeClr val="bg1"/>
                </a:solidFill>
              </a:rPr>
              <a:t>Robertson, J. (2008). Creative Star </a:t>
            </a:r>
            <a:r>
              <a:rPr lang="fr-CA" sz="1100" dirty="0" err="1">
                <a:solidFill>
                  <a:schemeClr val="bg1"/>
                </a:solidFill>
              </a:rPr>
              <a:t>learning</a:t>
            </a:r>
            <a:r>
              <a:rPr lang="fr-CA" sz="1100" dirty="0">
                <a:solidFill>
                  <a:schemeClr val="bg1"/>
                </a:solidFill>
              </a:rPr>
              <a:t> </a:t>
            </a:r>
            <a:r>
              <a:rPr lang="fr-CA" sz="1100" dirty="0" err="1">
                <a:solidFill>
                  <a:schemeClr val="bg1"/>
                </a:solidFill>
              </a:rPr>
              <a:t>compagny</a:t>
            </a:r>
            <a:r>
              <a:rPr lang="fr-CA" sz="1100" dirty="0">
                <a:solidFill>
                  <a:schemeClr val="bg1"/>
                </a:solidFill>
              </a:rPr>
              <a:t>. Récupéré de http://creativ</a:t>
            </a:r>
            <a:r>
              <a:rPr lang="fr-CA" sz="1100" i="1" dirty="0">
                <a:solidFill>
                  <a:schemeClr val="bg1"/>
                </a:solidFill>
              </a:rPr>
              <a:t>I </a:t>
            </a:r>
            <a:r>
              <a:rPr lang="fr-CA" sz="1100" i="1" dirty="0" err="1">
                <a:solidFill>
                  <a:schemeClr val="bg1"/>
                </a:solidFill>
              </a:rPr>
              <a:t>ur</a:t>
            </a:r>
            <a:r>
              <a:rPr lang="fr-CA" sz="1100" i="1" dirty="0">
                <a:solidFill>
                  <a:schemeClr val="bg1"/>
                </a:solidFill>
              </a:rPr>
              <a:t> </a:t>
            </a:r>
            <a:r>
              <a:rPr lang="fr-CA" sz="1100" i="1" dirty="0" err="1">
                <a:solidFill>
                  <a:schemeClr val="bg1"/>
                </a:solidFill>
              </a:rPr>
              <a:t>och</a:t>
            </a:r>
            <a:r>
              <a:rPr lang="fr-CA" sz="1100" i="1" dirty="0">
                <a:solidFill>
                  <a:schemeClr val="bg1"/>
                </a:solidFill>
              </a:rPr>
              <a:t> </a:t>
            </a:r>
            <a:r>
              <a:rPr lang="fr-CA" sz="1100" i="1" dirty="0" err="1">
                <a:solidFill>
                  <a:schemeClr val="bg1"/>
                </a:solidFill>
              </a:rPr>
              <a:t>skur</a:t>
            </a:r>
            <a:r>
              <a:rPr lang="fr-CA" sz="1100" i="1" dirty="0">
                <a:solidFill>
                  <a:schemeClr val="bg1"/>
                </a:solidFill>
              </a:rPr>
              <a:t> </a:t>
            </a:r>
            <a:r>
              <a:rPr lang="fr-CA" sz="1100" i="1" dirty="0" err="1">
                <a:solidFill>
                  <a:schemeClr val="bg1"/>
                </a:solidFill>
              </a:rPr>
              <a:t>Swedish</a:t>
            </a:r>
            <a:r>
              <a:rPr lang="fr-CA" sz="1100" i="1" dirty="0">
                <a:solidFill>
                  <a:schemeClr val="bg1"/>
                </a:solidFill>
              </a:rPr>
              <a:t> Forest </a:t>
            </a:r>
            <a:r>
              <a:rPr lang="fr-CA" sz="1100" i="1" dirty="0" err="1">
                <a:solidFill>
                  <a:schemeClr val="bg1"/>
                </a:solidFill>
              </a:rPr>
              <a:t>School</a:t>
            </a:r>
            <a:r>
              <a:rPr lang="fr-CA" sz="1100" i="1" dirty="0">
                <a:solidFill>
                  <a:schemeClr val="bg1"/>
                </a:solidFill>
              </a:rPr>
              <a:t> report</a:t>
            </a:r>
            <a:r>
              <a:rPr lang="fr-CA" sz="1100" dirty="0">
                <a:solidFill>
                  <a:schemeClr val="bg1"/>
                </a:solidFill>
              </a:rPr>
              <a:t>estarlearning.co.uk/wp-content/uploads/2013/06/Rain-or-shine-Swedish-Forest-Schools.pdf</a:t>
            </a:r>
          </a:p>
          <a:p>
            <a:pPr marL="360000" indent="-457200" algn="just">
              <a:spcBef>
                <a:spcPts val="0"/>
              </a:spcBef>
              <a:buNone/>
            </a:pPr>
            <a:r>
              <a:rPr lang="en-US" sz="1100" dirty="0">
                <a:solidFill>
                  <a:schemeClr val="bg1"/>
                </a:solidFill>
              </a:rPr>
              <a:t>Sampson, S. D. (2016). </a:t>
            </a:r>
            <a:r>
              <a:rPr lang="en-US" sz="1100" i="1" dirty="0">
                <a:solidFill>
                  <a:schemeClr val="bg1"/>
                </a:solidFill>
              </a:rPr>
              <a:t>How to raise a wild child: the art and science of falling in love with nature</a:t>
            </a:r>
            <a:r>
              <a:rPr lang="en-US" sz="1100" dirty="0">
                <a:solidFill>
                  <a:schemeClr val="bg1"/>
                </a:solidFill>
              </a:rPr>
              <a:t>. Boston : Houghton Mifflin Harcourt Publishing.</a:t>
            </a:r>
            <a:endParaRPr lang="fr-CA" sz="1100" dirty="0">
              <a:solidFill>
                <a:schemeClr val="bg1"/>
              </a:solidFill>
            </a:endParaRPr>
          </a:p>
          <a:p>
            <a:pPr marL="360000" indent="-457200" algn="just">
              <a:spcBef>
                <a:spcPts val="0"/>
              </a:spcBef>
              <a:buNone/>
            </a:pPr>
            <a:r>
              <a:rPr lang="fr-CA" sz="1100" dirty="0">
                <a:solidFill>
                  <a:schemeClr val="bg1"/>
                </a:solidFill>
              </a:rPr>
              <a:t>Sauvé, L. (1994). </a:t>
            </a:r>
            <a:r>
              <a:rPr lang="fr-CA" sz="1100" i="1" dirty="0">
                <a:solidFill>
                  <a:schemeClr val="bg1"/>
                </a:solidFill>
              </a:rPr>
              <a:t>Pour une éducation relative à l'environnement: éléments de design pédagogique: guide de développement professionnel à l'intention des éducateurs</a:t>
            </a:r>
            <a:r>
              <a:rPr lang="fr-CA" sz="1100" dirty="0">
                <a:solidFill>
                  <a:schemeClr val="bg1"/>
                </a:solidFill>
              </a:rPr>
              <a:t>. Montréal, QC. : Guérin.</a:t>
            </a:r>
          </a:p>
          <a:p>
            <a:pPr marL="360000" indent="-457200" algn="just">
              <a:spcBef>
                <a:spcPts val="0"/>
              </a:spcBef>
              <a:buNone/>
            </a:pPr>
            <a:r>
              <a:rPr lang="fr-CA" sz="1100" dirty="0">
                <a:solidFill>
                  <a:schemeClr val="bg1"/>
                </a:solidFill>
              </a:rPr>
              <a:t>Sauvé, L. (2003) </a:t>
            </a:r>
            <a:r>
              <a:rPr lang="fr-CA" sz="1100" i="1" dirty="0">
                <a:solidFill>
                  <a:schemeClr val="bg1"/>
                </a:solidFill>
              </a:rPr>
              <a:t>Courants et modèles d’interventions en éducation relative à l’environnement.</a:t>
            </a:r>
            <a:r>
              <a:rPr lang="fr-CA" sz="1100" dirty="0">
                <a:solidFill>
                  <a:schemeClr val="bg1"/>
                </a:solidFill>
              </a:rPr>
              <a:t> Module 5. Programme d’études supérieures – Formation en éducation relative à l’environnement – Francophonie internationale. Montréal : Les Publications EREUQAM, Université du Québec à Montréal – Collectif ERE-Francophonie. ISBN : 2-89276-253-7.</a:t>
            </a:r>
          </a:p>
          <a:p>
            <a:pPr marL="360000" indent="-457200" algn="just">
              <a:spcBef>
                <a:spcPts val="0"/>
              </a:spcBef>
              <a:buNone/>
            </a:pPr>
            <a:r>
              <a:rPr lang="fr-CA" sz="1100" dirty="0" err="1">
                <a:solidFill>
                  <a:schemeClr val="bg1"/>
                </a:solidFill>
              </a:rPr>
              <a:t>Selhub</a:t>
            </a:r>
            <a:r>
              <a:rPr lang="fr-CA" sz="1100" dirty="0">
                <a:solidFill>
                  <a:schemeClr val="bg1"/>
                </a:solidFill>
              </a:rPr>
              <a:t>, E. M., &amp; Logan, A. C. (2012). </a:t>
            </a:r>
            <a:r>
              <a:rPr lang="en-US" sz="1100" i="1" dirty="0">
                <a:solidFill>
                  <a:schemeClr val="bg1"/>
                </a:solidFill>
              </a:rPr>
              <a:t>Your brain on nature: The science of nature's influence on your health, happiness and vitality. </a:t>
            </a:r>
            <a:r>
              <a:rPr lang="en-US" sz="1100" dirty="0">
                <a:solidFill>
                  <a:schemeClr val="bg1"/>
                </a:solidFill>
              </a:rPr>
              <a:t>Mississauga, ON. : John Wiley &amp; Sons.</a:t>
            </a:r>
          </a:p>
          <a:p>
            <a:pPr marL="360000" indent="-457200" algn="just">
              <a:spcBef>
                <a:spcPts val="0"/>
              </a:spcBef>
              <a:buNone/>
            </a:pPr>
            <a:r>
              <a:rPr lang="en-US" sz="1100" dirty="0">
                <a:solidFill>
                  <a:schemeClr val="bg1"/>
                </a:solidFill>
              </a:rPr>
              <a:t>Sobel, D. (2008). </a:t>
            </a:r>
            <a:r>
              <a:rPr lang="en-US" sz="1100" i="1" dirty="0">
                <a:solidFill>
                  <a:schemeClr val="bg1"/>
                </a:solidFill>
              </a:rPr>
              <a:t>Childhood and nature: Design principles for educators.</a:t>
            </a:r>
            <a:r>
              <a:rPr lang="en-US" sz="1100" dirty="0">
                <a:solidFill>
                  <a:schemeClr val="bg1"/>
                </a:solidFill>
              </a:rPr>
              <a:t> Portland, Maine : </a:t>
            </a:r>
            <a:r>
              <a:rPr lang="en-US" sz="1100" dirty="0" err="1">
                <a:solidFill>
                  <a:schemeClr val="bg1"/>
                </a:solidFill>
              </a:rPr>
              <a:t>Stenhouse</a:t>
            </a:r>
            <a:r>
              <a:rPr lang="en-US" sz="1100" dirty="0">
                <a:solidFill>
                  <a:schemeClr val="bg1"/>
                </a:solidFill>
              </a:rPr>
              <a:t> Publishers.</a:t>
            </a:r>
            <a:endParaRPr lang="fr-CA" sz="1100" dirty="0">
              <a:solidFill>
                <a:schemeClr val="bg1"/>
              </a:solidFill>
            </a:endParaRPr>
          </a:p>
          <a:p>
            <a:pPr marL="360000" indent="-457200" algn="just">
              <a:spcBef>
                <a:spcPts val="0"/>
              </a:spcBef>
              <a:buNone/>
            </a:pPr>
            <a:r>
              <a:rPr lang="en-US" sz="1100" dirty="0" err="1">
                <a:solidFill>
                  <a:schemeClr val="bg1"/>
                </a:solidFill>
              </a:rPr>
              <a:t>Thomashow</a:t>
            </a:r>
            <a:r>
              <a:rPr lang="en-US" sz="1100" dirty="0">
                <a:solidFill>
                  <a:schemeClr val="bg1"/>
                </a:solidFill>
              </a:rPr>
              <a:t>, M. (1996). </a:t>
            </a:r>
            <a:r>
              <a:rPr lang="en-US" sz="1100" i="1" dirty="0">
                <a:solidFill>
                  <a:schemeClr val="bg1"/>
                </a:solidFill>
              </a:rPr>
              <a:t>Ecological identity: Becoming a reflective environmentalist</a:t>
            </a:r>
            <a:r>
              <a:rPr lang="en-US" sz="1100" dirty="0">
                <a:solidFill>
                  <a:schemeClr val="bg1"/>
                </a:solidFill>
              </a:rPr>
              <a:t>. Cambridge, M.A. : MIT Press.</a:t>
            </a:r>
          </a:p>
          <a:p>
            <a:pPr marL="360000" indent="-457200" algn="just">
              <a:spcBef>
                <a:spcPts val="0"/>
              </a:spcBef>
              <a:buNone/>
            </a:pPr>
            <a:r>
              <a:rPr lang="en-US" sz="1100" dirty="0">
                <a:solidFill>
                  <a:schemeClr val="bg1"/>
                </a:solidFill>
              </a:rPr>
              <a:t>Van </a:t>
            </a:r>
            <a:r>
              <a:rPr lang="en-US" sz="1100" dirty="0" err="1">
                <a:solidFill>
                  <a:schemeClr val="bg1"/>
                </a:solidFill>
              </a:rPr>
              <a:t>Matre</a:t>
            </a:r>
            <a:r>
              <a:rPr lang="en-US" sz="1100" dirty="0">
                <a:solidFill>
                  <a:schemeClr val="bg1"/>
                </a:solidFill>
              </a:rPr>
              <a:t>, S. (1990). </a:t>
            </a:r>
            <a:r>
              <a:rPr lang="en-US" sz="1100" i="1" dirty="0">
                <a:solidFill>
                  <a:schemeClr val="bg1"/>
                </a:solidFill>
              </a:rPr>
              <a:t>Earth Education: A New Beginning</a:t>
            </a:r>
            <a:r>
              <a:rPr lang="en-US" sz="1100" dirty="0">
                <a:solidFill>
                  <a:schemeClr val="bg1"/>
                </a:solidFill>
              </a:rPr>
              <a:t>. </a:t>
            </a:r>
            <a:r>
              <a:rPr lang="fr-CA" sz="1100" dirty="0">
                <a:solidFill>
                  <a:schemeClr val="bg1"/>
                </a:solidFill>
              </a:rPr>
              <a:t>Université du </a:t>
            </a:r>
            <a:r>
              <a:rPr lang="fr-CA" sz="1100" dirty="0" err="1">
                <a:solidFill>
                  <a:schemeClr val="bg1"/>
                </a:solidFill>
              </a:rPr>
              <a:t>Winsconsin</a:t>
            </a:r>
            <a:r>
              <a:rPr lang="fr-CA" sz="1100" dirty="0">
                <a:solidFill>
                  <a:schemeClr val="bg1"/>
                </a:solidFill>
              </a:rPr>
              <a:t>, Madison:</a:t>
            </a:r>
            <a:r>
              <a:rPr lang="en-US" sz="1100" dirty="0">
                <a:solidFill>
                  <a:schemeClr val="bg1"/>
                </a:solidFill>
              </a:rPr>
              <a:t> Institute for Earth Education. </a:t>
            </a:r>
          </a:p>
          <a:p>
            <a:pPr marL="360000" indent="-457200" algn="just">
              <a:spcBef>
                <a:spcPts val="0"/>
              </a:spcBef>
              <a:buNone/>
            </a:pPr>
            <a:r>
              <a:rPr lang="fr-CA" sz="1100" dirty="0">
                <a:solidFill>
                  <a:schemeClr val="bg1"/>
                </a:solidFill>
              </a:rPr>
              <a:t>Wauquiez, S. (2008). L</a:t>
            </a:r>
            <a:r>
              <a:rPr lang="fr-CA" sz="1100" i="1" dirty="0">
                <a:solidFill>
                  <a:schemeClr val="bg1"/>
                </a:solidFill>
              </a:rPr>
              <a:t>es enfants des bois : pourquoi et comment sortir en nature avec de jeunes enfants.</a:t>
            </a:r>
            <a:r>
              <a:rPr lang="fr-CA" sz="1100" dirty="0">
                <a:solidFill>
                  <a:schemeClr val="bg1"/>
                </a:solidFill>
              </a:rPr>
              <a:t> Paris: Books on </a:t>
            </a:r>
            <a:r>
              <a:rPr lang="fr-CA" sz="1100" dirty="0" err="1">
                <a:solidFill>
                  <a:schemeClr val="bg1"/>
                </a:solidFill>
              </a:rPr>
              <a:t>demand</a:t>
            </a:r>
            <a:r>
              <a:rPr lang="fr-CA" sz="1100" dirty="0">
                <a:solidFill>
                  <a:schemeClr val="bg1"/>
                </a:solidFill>
              </a:rPr>
              <a:t>.</a:t>
            </a:r>
            <a:endParaRPr lang="en-US" sz="1100" dirty="0">
              <a:solidFill>
                <a:schemeClr val="bg1"/>
              </a:solidFill>
            </a:endParaRPr>
          </a:p>
          <a:p>
            <a:pPr>
              <a:spcBef>
                <a:spcPts val="0"/>
              </a:spcBef>
            </a:pPr>
            <a:endParaRPr lang="en-US" sz="800" dirty="0">
              <a:solidFill>
                <a:schemeClr val="bg1"/>
              </a:solidFill>
            </a:endParaRPr>
          </a:p>
          <a:p>
            <a:pPr marL="0" indent="0">
              <a:spcBef>
                <a:spcPts val="0"/>
              </a:spcBef>
              <a:buNone/>
            </a:pPr>
            <a:r>
              <a:rPr lang="en-US" sz="1800" dirty="0" err="1">
                <a:solidFill>
                  <a:schemeClr val="bg1"/>
                </a:solidFill>
              </a:rPr>
              <a:t>Crédits</a:t>
            </a:r>
            <a:r>
              <a:rPr lang="en-US" sz="1800" dirty="0">
                <a:solidFill>
                  <a:schemeClr val="bg1"/>
                </a:solidFill>
              </a:rPr>
              <a:t> photos : </a:t>
            </a:r>
            <a:r>
              <a:rPr lang="fr-CA" sz="1400" dirty="0">
                <a:solidFill>
                  <a:schemeClr val="bg1"/>
                </a:solidFill>
              </a:rPr>
              <a:t>Emily </a:t>
            </a:r>
            <a:r>
              <a:rPr lang="fr-CA" sz="1400" dirty="0" err="1">
                <a:solidFill>
                  <a:schemeClr val="bg1"/>
                </a:solidFill>
              </a:rPr>
              <a:t>Coffey</a:t>
            </a:r>
            <a:r>
              <a:rPr lang="fr-CA" sz="1400" dirty="0">
                <a:solidFill>
                  <a:schemeClr val="bg1"/>
                </a:solidFill>
              </a:rPr>
              <a:t>, Maria </a:t>
            </a:r>
            <a:r>
              <a:rPr lang="fr-CA" sz="1400" dirty="0" err="1">
                <a:solidFill>
                  <a:schemeClr val="bg1"/>
                </a:solidFill>
              </a:rPr>
              <a:t>Nacher</a:t>
            </a:r>
            <a:r>
              <a:rPr lang="fr-CA" sz="1400" dirty="0">
                <a:solidFill>
                  <a:schemeClr val="bg1"/>
                </a:solidFill>
              </a:rPr>
              <a:t>, Marion </a:t>
            </a:r>
            <a:r>
              <a:rPr lang="fr-CA" sz="1400" dirty="0" err="1">
                <a:solidFill>
                  <a:schemeClr val="bg1"/>
                </a:solidFill>
              </a:rPr>
              <a:t>Dulude</a:t>
            </a:r>
            <a:r>
              <a:rPr lang="fr-CA" sz="1400" dirty="0">
                <a:solidFill>
                  <a:schemeClr val="bg1"/>
                </a:solidFill>
              </a:rPr>
              <a:t>, Éric Richard, Lila Benzid</a:t>
            </a:r>
          </a:p>
          <a:p>
            <a:pPr marL="0" indent="0">
              <a:lnSpc>
                <a:spcPct val="50000"/>
              </a:lnSpc>
              <a:spcBef>
                <a:spcPts val="0"/>
              </a:spcBef>
              <a:buNone/>
            </a:pPr>
            <a:r>
              <a:rPr lang="fr-CA" sz="1100" dirty="0">
                <a:solidFill>
                  <a:schemeClr val="bg1"/>
                </a:solidFill>
              </a:rPr>
              <a:t>	                   et </a:t>
            </a:r>
            <a:r>
              <a:rPr lang="fr-CA" sz="1100" dirty="0" err="1">
                <a:solidFill>
                  <a:schemeClr val="bg1"/>
                </a:solidFill>
              </a:rPr>
              <a:t>pixabay</a:t>
            </a:r>
            <a:endParaRPr lang="fr-CA" sz="1100" dirty="0">
              <a:solidFill>
                <a:schemeClr val="bg1"/>
              </a:solidFill>
            </a:endParaRP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77" t="3922" r="346"/>
          <a:stretch/>
        </p:blipFill>
        <p:spPr>
          <a:xfrm>
            <a:off x="577570" y="0"/>
            <a:ext cx="3998793" cy="6858000"/>
          </a:xfrm>
          <a:prstGeom prst="rect">
            <a:avLst/>
          </a:prstGeom>
        </p:spPr>
      </p:pic>
      <p:sp>
        <p:nvSpPr>
          <p:cNvPr id="2" name="Titre 1"/>
          <p:cNvSpPr>
            <a:spLocks noGrp="1"/>
          </p:cNvSpPr>
          <p:nvPr>
            <p:ph type="title"/>
          </p:nvPr>
        </p:nvSpPr>
        <p:spPr>
          <a:xfrm>
            <a:off x="1308632" y="4826669"/>
            <a:ext cx="2293493" cy="1325563"/>
          </a:xfrm>
        </p:spPr>
        <p:txBody>
          <a:bodyPr>
            <a:normAutofit/>
          </a:bodyPr>
          <a:lstStyle/>
          <a:p>
            <a:pPr algn="ctr"/>
            <a:r>
              <a:rPr lang="fr-CA" b="1" dirty="0"/>
              <a:t>Merci</a:t>
            </a:r>
          </a:p>
        </p:txBody>
      </p:sp>
      <p:cxnSp>
        <p:nvCxnSpPr>
          <p:cNvPr id="6" name="Connecteur droit 5"/>
          <p:cNvCxnSpPr>
            <a:cxnSpLocks/>
          </p:cNvCxnSpPr>
          <p:nvPr/>
        </p:nvCxnSpPr>
        <p:spPr>
          <a:xfrm flipV="1">
            <a:off x="4804012" y="0"/>
            <a:ext cx="0" cy="685800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86268" y="6056723"/>
            <a:ext cx="2738220" cy="769441"/>
          </a:xfrm>
          <a:prstGeom prst="rect">
            <a:avLst/>
          </a:prstGeom>
        </p:spPr>
        <p:txBody>
          <a:bodyPr wrap="square">
            <a:spAutoFit/>
          </a:bodyPr>
          <a:lstStyle/>
          <a:p>
            <a:pPr algn="ctr"/>
            <a:r>
              <a:rPr lang="fr-CA" sz="2400" b="1" dirty="0"/>
              <a:t>LILA BENZID    </a:t>
            </a:r>
            <a:r>
              <a:rPr lang="fr-CA" sz="2000" b="1" dirty="0"/>
              <a:t>lila.benzid@gmail.com</a:t>
            </a:r>
            <a:endParaRPr lang="fr-CA" sz="2000" dirty="0"/>
          </a:p>
        </p:txBody>
      </p:sp>
    </p:spTree>
    <p:extLst>
      <p:ext uri="{BB962C8B-B14F-4D97-AF65-F5344CB8AC3E}">
        <p14:creationId xmlns:p14="http://schemas.microsoft.com/office/powerpoint/2010/main" val="41270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8369" y="-82452"/>
            <a:ext cx="10515600" cy="1325563"/>
          </a:xfrm>
        </p:spPr>
        <p:txBody>
          <a:bodyPr/>
          <a:lstStyle/>
          <a:p>
            <a:r>
              <a:rPr lang="fr-CA" dirty="0">
                <a:solidFill>
                  <a:schemeClr val="bg1"/>
                </a:solidFill>
                <a:effectLst>
                  <a:outerShdw blurRad="50800" dist="38100" dir="2700000" algn="tl" rotWithShape="0">
                    <a:prstClr val="black">
                      <a:alpha val="40000"/>
                    </a:prstClr>
                  </a:outerShdw>
                </a:effectLst>
              </a:rPr>
              <a:t>Problématique</a:t>
            </a:r>
          </a:p>
        </p:txBody>
      </p:sp>
      <p:sp>
        <p:nvSpPr>
          <p:cNvPr id="3" name="Espace réservé du contenu 2"/>
          <p:cNvSpPr>
            <a:spLocks noGrp="1"/>
          </p:cNvSpPr>
          <p:nvPr>
            <p:ph idx="1"/>
          </p:nvPr>
        </p:nvSpPr>
        <p:spPr>
          <a:xfrm>
            <a:off x="729018" y="1610675"/>
            <a:ext cx="5207758" cy="4620879"/>
          </a:xfrm>
        </p:spPr>
        <p:txBody>
          <a:bodyPr>
            <a:normAutofit/>
          </a:bodyPr>
          <a:lstStyle/>
          <a:p>
            <a:r>
              <a:rPr lang="fr-CA" sz="2400" dirty="0">
                <a:solidFill>
                  <a:schemeClr val="bg1"/>
                </a:solidFill>
              </a:rPr>
              <a:t>Besoin de nature pour notre santé physique et mentale </a:t>
            </a:r>
          </a:p>
        </p:txBody>
      </p:sp>
      <p:pic>
        <p:nvPicPr>
          <p:cNvPr id="4" name="Image 3"/>
          <p:cNvPicPr>
            <a:picLocks noChangeAspect="1"/>
          </p:cNvPicPr>
          <p:nvPr/>
        </p:nvPicPr>
        <p:blipFill>
          <a:blip r:embed="rId3" cstate="print"/>
          <a:stretch>
            <a:fillRect/>
          </a:stretch>
        </p:blipFill>
        <p:spPr>
          <a:xfrm>
            <a:off x="4485388" y="2996711"/>
            <a:ext cx="1757610" cy="2714880"/>
          </a:xfrm>
          <a:prstGeom prst="rect">
            <a:avLst/>
          </a:prstGeom>
        </p:spPr>
      </p:pic>
      <p:pic>
        <p:nvPicPr>
          <p:cNvPr id="6" name="Image 5"/>
          <p:cNvPicPr>
            <a:picLocks noChangeAspect="1"/>
          </p:cNvPicPr>
          <p:nvPr/>
        </p:nvPicPr>
        <p:blipFill>
          <a:blip r:embed="rId4" cstate="print"/>
          <a:stretch>
            <a:fillRect/>
          </a:stretch>
        </p:blipFill>
        <p:spPr>
          <a:xfrm>
            <a:off x="542932" y="2996711"/>
            <a:ext cx="1809920" cy="2714879"/>
          </a:xfrm>
          <a:prstGeom prst="rect">
            <a:avLst/>
          </a:prstGeom>
        </p:spPr>
      </p:pic>
      <p:pic>
        <p:nvPicPr>
          <p:cNvPr id="1026" name="Picture 2" descr="http://ecx.images-amazon.com/images/I/41roqsF69R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2074" y="3010166"/>
            <a:ext cx="1800271" cy="271488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rotWithShape="1">
          <a:blip r:embed="rId6" cstate="print"/>
          <a:srcRect l="3945" t="2901" r="3121" b="2589"/>
          <a:stretch/>
        </p:blipFill>
        <p:spPr>
          <a:xfrm>
            <a:off x="7293145" y="2996712"/>
            <a:ext cx="2065850" cy="2714879"/>
          </a:xfrm>
          <a:prstGeom prst="rect">
            <a:avLst/>
          </a:prstGeom>
        </p:spPr>
      </p:pic>
      <p:sp>
        <p:nvSpPr>
          <p:cNvPr id="10" name="ZoneTexte 9"/>
          <p:cNvSpPr txBox="1"/>
          <p:nvPr/>
        </p:nvSpPr>
        <p:spPr>
          <a:xfrm>
            <a:off x="238539" y="6456555"/>
            <a:ext cx="599661" cy="307777"/>
          </a:xfrm>
          <a:prstGeom prst="rect">
            <a:avLst/>
          </a:prstGeom>
          <a:noFill/>
        </p:spPr>
        <p:txBody>
          <a:bodyPr wrap="square" rtlCol="0">
            <a:spAutoFit/>
          </a:bodyPr>
          <a:lstStyle/>
          <a:p>
            <a:r>
              <a:rPr lang="fr-CA" sz="1400" dirty="0">
                <a:solidFill>
                  <a:schemeClr val="bg1">
                    <a:lumMod val="65000"/>
                  </a:schemeClr>
                </a:solidFill>
              </a:rPr>
              <a:t>2</a:t>
            </a:r>
          </a:p>
        </p:txBody>
      </p:sp>
      <p:cxnSp>
        <p:nvCxnSpPr>
          <p:cNvPr id="11" name="Connecteur droit 10"/>
          <p:cNvCxnSpPr>
            <a:cxnSpLocks/>
          </p:cNvCxnSpPr>
          <p:nvPr/>
        </p:nvCxnSpPr>
        <p:spPr>
          <a:xfrm>
            <a:off x="238539" y="1090863"/>
            <a:ext cx="11760956"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Image 15"/>
          <p:cNvPicPr>
            <a:picLocks noChangeAspect="1"/>
          </p:cNvPicPr>
          <p:nvPr/>
        </p:nvPicPr>
        <p:blipFill rotWithShape="1">
          <a:blip r:embed="rId7" cstate="print"/>
          <a:srcRect l="2050" r="2262"/>
          <a:stretch/>
        </p:blipFill>
        <p:spPr>
          <a:xfrm>
            <a:off x="9522038" y="2996711"/>
            <a:ext cx="1857504" cy="2738478"/>
          </a:xfrm>
          <a:prstGeom prst="rect">
            <a:avLst/>
          </a:prstGeom>
        </p:spPr>
      </p:pic>
      <p:graphicFrame>
        <p:nvGraphicFramePr>
          <p:cNvPr id="14" name="Diagramme 13"/>
          <p:cNvGraphicFramePr/>
          <p:nvPr>
            <p:extLst>
              <p:ext uri="{D42A27DB-BD31-4B8C-83A1-F6EECF244321}">
                <p14:modId xmlns:p14="http://schemas.microsoft.com/office/powerpoint/2010/main" val="1158936691"/>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Espace réservé du contenu 2"/>
          <p:cNvSpPr txBox="1">
            <a:spLocks/>
          </p:cNvSpPr>
          <p:nvPr/>
        </p:nvSpPr>
        <p:spPr>
          <a:xfrm>
            <a:off x="6818194" y="1585655"/>
            <a:ext cx="5207758" cy="462087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CA" sz="2400" b="0" i="0" u="none" strike="noStrike" kern="1200" cap="none" spc="0" normalizeH="0" baseline="0" noProof="0" dirty="0">
                <a:ln>
                  <a:noFill/>
                </a:ln>
                <a:solidFill>
                  <a:schemeClr val="bg1"/>
                </a:solidFill>
                <a:effectLst/>
                <a:uLnTx/>
                <a:uFillTx/>
                <a:latin typeface="+mn-lt"/>
                <a:ea typeface="+mn-ea"/>
                <a:cs typeface="+mn-cs"/>
              </a:rPr>
              <a:t>Besoin de nature pour</a:t>
            </a:r>
            <a:r>
              <a:rPr kumimoji="0" lang="fr-CA" sz="2400" b="0" i="0" u="none" strike="noStrike" kern="1200" cap="none" spc="0" normalizeH="0" noProof="0" dirty="0">
                <a:ln>
                  <a:noFill/>
                </a:ln>
                <a:solidFill>
                  <a:schemeClr val="bg1"/>
                </a:solidFill>
                <a:effectLst/>
                <a:uLnTx/>
                <a:uFillTx/>
                <a:latin typeface="+mn-lt"/>
                <a:ea typeface="+mn-ea"/>
                <a:cs typeface="+mn-cs"/>
              </a:rPr>
              <a:t> forger notre identité écologique</a:t>
            </a:r>
            <a:endParaRPr kumimoji="0" lang="fr-CA" sz="24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64250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ogo amis carré.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19052" b="19392"/>
          <a:stretch/>
        </p:blipFill>
        <p:spPr bwMode="auto">
          <a:xfrm>
            <a:off x="8459123" y="0"/>
            <a:ext cx="3732877" cy="22978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219"/>
          <a:stretch/>
        </p:blipFill>
        <p:spPr bwMode="auto">
          <a:xfrm>
            <a:off x="8459123" y="2297808"/>
            <a:ext cx="3794789" cy="23362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65265" y="1663370"/>
            <a:ext cx="5128592" cy="3662541"/>
          </a:xfrm>
          <a:prstGeom prst="rect">
            <a:avLst/>
          </a:prstGeom>
        </p:spPr>
        <p:txBody>
          <a:bodyPr wrap="square">
            <a:spAutoFit/>
          </a:bodyPr>
          <a:lstStyle/>
          <a:p>
            <a:pPr algn="ctr"/>
            <a:r>
              <a:rPr lang="fr-CA" sz="3200" dirty="0">
                <a:solidFill>
                  <a:schemeClr val="bg1"/>
                </a:solidFill>
              </a:rPr>
              <a:t>Les Amis de la montagne</a:t>
            </a:r>
          </a:p>
          <a:p>
            <a:pPr algn="ctr"/>
            <a:endParaRPr lang="fr-CA" sz="3200" dirty="0">
              <a:solidFill>
                <a:schemeClr val="bg1"/>
              </a:solidFill>
            </a:endParaRPr>
          </a:p>
          <a:p>
            <a:pPr algn="ctr"/>
            <a:r>
              <a:rPr lang="fr-CA" sz="2400" dirty="0">
                <a:solidFill>
                  <a:schemeClr val="bg1"/>
                </a:solidFill>
              </a:rPr>
              <a:t>Protéger et mettre en valeur </a:t>
            </a:r>
          </a:p>
          <a:p>
            <a:pPr algn="ctr"/>
            <a:r>
              <a:rPr lang="fr-CA" sz="2400" dirty="0">
                <a:solidFill>
                  <a:schemeClr val="bg1"/>
                </a:solidFill>
              </a:rPr>
              <a:t>le parc du Mont-Royal </a:t>
            </a:r>
          </a:p>
          <a:p>
            <a:pPr algn="ctr"/>
            <a:r>
              <a:rPr lang="fr-CA" sz="2400" dirty="0">
                <a:solidFill>
                  <a:schemeClr val="bg1"/>
                </a:solidFill>
              </a:rPr>
              <a:t>par l’éducation à l’environnement </a:t>
            </a:r>
          </a:p>
          <a:p>
            <a:pPr algn="ctr"/>
            <a:r>
              <a:rPr lang="fr-CA" sz="2400" dirty="0">
                <a:solidFill>
                  <a:schemeClr val="bg1"/>
                </a:solidFill>
              </a:rPr>
              <a:t>et l’engagement de la communauté</a:t>
            </a:r>
          </a:p>
          <a:p>
            <a:pPr algn="ctr"/>
            <a:endParaRPr lang="fr-CA" sz="2400" dirty="0">
              <a:solidFill>
                <a:schemeClr val="bg1"/>
              </a:solidFill>
            </a:endParaRPr>
          </a:p>
          <a:p>
            <a:pPr algn="ctr"/>
            <a:endParaRPr lang="fr-CA" sz="2400" dirty="0">
              <a:solidFill>
                <a:schemeClr val="bg1"/>
              </a:solidFill>
            </a:endParaRPr>
          </a:p>
          <a:p>
            <a:pPr algn="ctr"/>
            <a:endParaRPr lang="fr-CA" sz="2400" dirty="0">
              <a:solidFill>
                <a:schemeClr val="bg1"/>
              </a:solidFill>
            </a:endParaRPr>
          </a:p>
        </p:txBody>
      </p:sp>
      <p:pic>
        <p:nvPicPr>
          <p:cNvPr id="7" name="Picture 2" descr="Image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241"/>
          <a:stretch/>
        </p:blipFill>
        <p:spPr bwMode="auto">
          <a:xfrm>
            <a:off x="8459123" y="4634106"/>
            <a:ext cx="3732877" cy="22238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3568" y="210594"/>
            <a:ext cx="8325555" cy="707886"/>
          </a:xfrm>
          <a:prstGeom prst="rect">
            <a:avLst/>
          </a:prstGeom>
        </p:spPr>
        <p:txBody>
          <a:bodyPr wrap="square">
            <a:spAutoFit/>
          </a:bodyPr>
          <a:lstStyle/>
          <a:p>
            <a:r>
              <a:rPr lang="fr-CA" sz="4000" dirty="0">
                <a:solidFill>
                  <a:schemeClr val="bg1"/>
                </a:solidFill>
                <a:effectLst>
                  <a:outerShdw blurRad="50800" dist="38100" dir="2700000" algn="tl" rotWithShape="0">
                    <a:prstClr val="black">
                      <a:alpha val="40000"/>
                    </a:prstClr>
                  </a:outerShdw>
                </a:effectLst>
                <a:latin typeface="Calibri Light" panose="020F0302020204030204"/>
                <a:ea typeface="+mj-ea"/>
                <a:cs typeface="+mj-cs"/>
              </a:rPr>
              <a:t>Une recherche en ERE née d’un besoin </a:t>
            </a:r>
            <a:endParaRPr lang="fr-CA" sz="4000" dirty="0">
              <a:solidFill>
                <a:schemeClr val="bg1"/>
              </a:solidFill>
              <a:effectLst>
                <a:outerShdw blurRad="50800" dist="38100" dir="2700000" algn="tl" rotWithShape="0">
                  <a:prstClr val="black">
                    <a:alpha val="40000"/>
                  </a:prstClr>
                </a:outerShdw>
              </a:effectLst>
            </a:endParaRPr>
          </a:p>
        </p:txBody>
      </p:sp>
      <p:sp>
        <p:nvSpPr>
          <p:cNvPr id="10" name="ZoneTexte 9"/>
          <p:cNvSpPr txBox="1"/>
          <p:nvPr/>
        </p:nvSpPr>
        <p:spPr>
          <a:xfrm>
            <a:off x="238539" y="6456555"/>
            <a:ext cx="599661" cy="307777"/>
          </a:xfrm>
          <a:prstGeom prst="rect">
            <a:avLst/>
          </a:prstGeom>
          <a:noFill/>
        </p:spPr>
        <p:txBody>
          <a:bodyPr wrap="square" rtlCol="0">
            <a:spAutoFit/>
          </a:bodyPr>
          <a:lstStyle/>
          <a:p>
            <a:r>
              <a:rPr lang="fr-CA" sz="1400" dirty="0">
                <a:solidFill>
                  <a:schemeClr val="bg1">
                    <a:lumMod val="65000"/>
                  </a:schemeClr>
                </a:solidFill>
              </a:rPr>
              <a:t>3</a:t>
            </a:r>
          </a:p>
        </p:txBody>
      </p:sp>
      <p:cxnSp>
        <p:nvCxnSpPr>
          <p:cNvPr id="8" name="Connecteur droit 7"/>
          <p:cNvCxnSpPr>
            <a:cxnSpLocks/>
          </p:cNvCxnSpPr>
          <p:nvPr/>
        </p:nvCxnSpPr>
        <p:spPr>
          <a:xfrm flipV="1">
            <a:off x="133568" y="1122947"/>
            <a:ext cx="8144158"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1112315" y="4945343"/>
            <a:ext cx="6186663" cy="1200329"/>
          </a:xfrm>
          <a:prstGeom prst="rect">
            <a:avLst/>
          </a:prstGeom>
          <a:noFill/>
        </p:spPr>
        <p:txBody>
          <a:bodyPr wrap="square" rtlCol="0">
            <a:spAutoFit/>
          </a:bodyPr>
          <a:lstStyle/>
          <a:p>
            <a:pPr algn="ctr"/>
            <a:r>
              <a:rPr lang="fr-CA" sz="2400" dirty="0">
                <a:solidFill>
                  <a:schemeClr val="bg1"/>
                </a:solidFill>
              </a:rPr>
              <a:t>Une recherche-développement collaborative qui appuie une initiative de la communauté</a:t>
            </a:r>
          </a:p>
          <a:p>
            <a:endParaRPr lang="fr-CA" sz="2400" dirty="0"/>
          </a:p>
        </p:txBody>
      </p:sp>
      <p:graphicFrame>
        <p:nvGraphicFramePr>
          <p:cNvPr id="11" name="Diagramme 10"/>
          <p:cNvGraphicFramePr/>
          <p:nvPr>
            <p:extLst>
              <p:ext uri="{D42A27DB-BD31-4B8C-83A1-F6EECF244321}">
                <p14:modId xmlns:p14="http://schemas.microsoft.com/office/powerpoint/2010/main" val="3286253595"/>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1986" name="Picture 2" descr="Résultats de recherche d'images pour « logo amis de la montagnes »"/>
          <p:cNvPicPr>
            <a:picLocks noChangeAspect="1" noChangeArrowheads="1"/>
          </p:cNvPicPr>
          <p:nvPr/>
        </p:nvPicPr>
        <p:blipFill>
          <a:blip r:embed="rId11" cstate="print"/>
          <a:srcRect/>
          <a:stretch>
            <a:fillRect/>
          </a:stretch>
        </p:blipFill>
        <p:spPr bwMode="auto">
          <a:xfrm>
            <a:off x="8639034" y="0"/>
            <a:ext cx="3334603" cy="2278820"/>
          </a:xfrm>
          <a:prstGeom prst="rect">
            <a:avLst/>
          </a:prstGeom>
          <a:noFill/>
        </p:spPr>
      </p:pic>
    </p:spTree>
    <p:extLst>
      <p:ext uri="{BB962C8B-B14F-4D97-AF65-F5344CB8AC3E}">
        <p14:creationId xmlns:p14="http://schemas.microsoft.com/office/powerpoint/2010/main" val="209073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3" descr="IMG_20151031_111030097.jpg"/>
          <p:cNvPicPr>
            <a:picLocks noChangeAspect="1"/>
          </p:cNvPicPr>
          <p:nvPr/>
        </p:nvPicPr>
        <p:blipFill rotWithShape="1">
          <a:blip r:embed="rId3" cstate="print"/>
          <a:srcRect t="11849" b="3131"/>
          <a:stretch/>
        </p:blipFill>
        <p:spPr>
          <a:xfrm>
            <a:off x="1005453" y="1314179"/>
            <a:ext cx="10181092" cy="4862784"/>
          </a:xfrm>
          <a:prstGeom prst="rect">
            <a:avLst/>
          </a:prstGeom>
        </p:spPr>
      </p:pic>
      <p:sp>
        <p:nvSpPr>
          <p:cNvPr id="4" name="Espace réservé du contenu 3"/>
          <p:cNvSpPr>
            <a:spLocks noGrp="1"/>
          </p:cNvSpPr>
          <p:nvPr>
            <p:ph idx="1"/>
          </p:nvPr>
        </p:nvSpPr>
        <p:spPr/>
        <p:txBody>
          <a:bodyPr/>
          <a:lstStyle/>
          <a:p>
            <a:endParaRPr lang="fr-CA" dirty="0"/>
          </a:p>
        </p:txBody>
      </p:sp>
      <p:sp>
        <p:nvSpPr>
          <p:cNvPr id="6" name="ZoneTexte 5"/>
          <p:cNvSpPr txBox="1"/>
          <p:nvPr/>
        </p:nvSpPr>
        <p:spPr>
          <a:xfrm>
            <a:off x="238539" y="6456555"/>
            <a:ext cx="599661" cy="307777"/>
          </a:xfrm>
          <a:prstGeom prst="rect">
            <a:avLst/>
          </a:prstGeom>
          <a:noFill/>
        </p:spPr>
        <p:txBody>
          <a:bodyPr wrap="square" rtlCol="0">
            <a:spAutoFit/>
          </a:bodyPr>
          <a:lstStyle/>
          <a:p>
            <a:r>
              <a:rPr lang="fr-CA" sz="1400" dirty="0">
                <a:solidFill>
                  <a:schemeClr val="bg1">
                    <a:lumMod val="65000"/>
                  </a:schemeClr>
                </a:solidFill>
              </a:rPr>
              <a:t>4</a:t>
            </a:r>
          </a:p>
        </p:txBody>
      </p:sp>
      <p:cxnSp>
        <p:nvCxnSpPr>
          <p:cNvPr id="7" name="Connecteur droit 6"/>
          <p:cNvCxnSpPr>
            <a:cxnSpLocks/>
          </p:cNvCxnSpPr>
          <p:nvPr/>
        </p:nvCxnSpPr>
        <p:spPr>
          <a:xfrm>
            <a:off x="167900" y="1138989"/>
            <a:ext cx="11856199"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112295" y="-16382"/>
            <a:ext cx="11871157" cy="1155371"/>
          </a:xfrm>
        </p:spPr>
        <p:txBody>
          <a:bodyPr>
            <a:normAutofit/>
          </a:bodyPr>
          <a:lstStyle/>
          <a:p>
            <a:pPr algn="ctr"/>
            <a:r>
              <a:rPr lang="fr-CA" sz="3800" dirty="0">
                <a:solidFill>
                  <a:schemeClr val="bg1"/>
                </a:solidFill>
                <a:effectLst>
                  <a:outerShdw blurRad="50800" dist="38100" dir="2700000" algn="tl" rotWithShape="0">
                    <a:prstClr val="black">
                      <a:alpha val="40000"/>
                    </a:prstClr>
                  </a:outerShdw>
                </a:effectLst>
              </a:rPr>
              <a:t>La naissance du Club d’aventure sur la montagne </a:t>
            </a:r>
            <a:br>
              <a:rPr lang="fr-CA" sz="3800" dirty="0">
                <a:solidFill>
                  <a:schemeClr val="bg1"/>
                </a:solidFill>
                <a:effectLst>
                  <a:outerShdw blurRad="50800" dist="38100" dir="2700000" algn="tl" rotWithShape="0">
                    <a:prstClr val="black">
                      <a:alpha val="40000"/>
                    </a:prstClr>
                  </a:outerShdw>
                </a:effectLst>
              </a:rPr>
            </a:br>
            <a:r>
              <a:rPr lang="fr-CA" sz="3800" dirty="0">
                <a:solidFill>
                  <a:schemeClr val="bg1"/>
                </a:solidFill>
                <a:effectLst>
                  <a:outerShdw blurRad="50800" dist="38100" dir="2700000" algn="tl" rotWithShape="0">
                    <a:prstClr val="black">
                      <a:alpha val="40000"/>
                    </a:prstClr>
                  </a:outerShdw>
                </a:effectLst>
              </a:rPr>
              <a:t>en immersion 4 saisons (Club AMIS)</a:t>
            </a:r>
          </a:p>
        </p:txBody>
      </p:sp>
      <p:graphicFrame>
        <p:nvGraphicFramePr>
          <p:cNvPr id="8" name="Diagramme 7"/>
          <p:cNvGraphicFramePr/>
          <p:nvPr>
            <p:extLst>
              <p:ext uri="{D42A27DB-BD31-4B8C-83A1-F6EECF244321}">
                <p14:modId xmlns:p14="http://schemas.microsoft.com/office/powerpoint/2010/main" val="3922632277"/>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0816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8369" y="-52768"/>
            <a:ext cx="10515600" cy="1325563"/>
          </a:xfrm>
        </p:spPr>
        <p:txBody>
          <a:bodyPr/>
          <a:lstStyle/>
          <a:p>
            <a:r>
              <a:rPr lang="fr-CA" dirty="0">
                <a:solidFill>
                  <a:schemeClr val="bg1"/>
                </a:solidFill>
                <a:effectLst>
                  <a:outerShdw blurRad="50800" dist="38100" dir="2700000" algn="tl" rotWithShape="0">
                    <a:prstClr val="black">
                      <a:alpha val="40000"/>
                    </a:prstClr>
                  </a:outerShdw>
                </a:effectLst>
              </a:rPr>
              <a:t>Le Club AMIS</a:t>
            </a:r>
          </a:p>
        </p:txBody>
      </p:sp>
      <p:sp>
        <p:nvSpPr>
          <p:cNvPr id="3" name="Espace réservé du contenu 2"/>
          <p:cNvSpPr>
            <a:spLocks noGrp="1"/>
          </p:cNvSpPr>
          <p:nvPr>
            <p:ph idx="1"/>
          </p:nvPr>
        </p:nvSpPr>
        <p:spPr>
          <a:xfrm>
            <a:off x="556895" y="2074791"/>
            <a:ext cx="7418515" cy="3270275"/>
          </a:xfrm>
        </p:spPr>
        <p:txBody>
          <a:bodyPr>
            <a:noAutofit/>
          </a:bodyPr>
          <a:lstStyle/>
          <a:p>
            <a:pPr marL="0" indent="0">
              <a:buNone/>
            </a:pPr>
            <a:r>
              <a:rPr lang="fr-CA" sz="3600" dirty="0">
                <a:solidFill>
                  <a:schemeClr val="bg1"/>
                </a:solidFill>
              </a:rPr>
              <a:t>Objectifs du programme d’activités</a:t>
            </a:r>
          </a:p>
          <a:p>
            <a:pPr marL="0" indent="0">
              <a:buNone/>
            </a:pPr>
            <a:endParaRPr lang="fr-CA" sz="2400" b="1" dirty="0">
              <a:solidFill>
                <a:schemeClr val="bg1"/>
              </a:solidFill>
            </a:endParaRPr>
          </a:p>
          <a:p>
            <a:pPr marL="0" indent="0">
              <a:buNone/>
            </a:pPr>
            <a:endParaRPr lang="fr-CA" sz="800" b="1" dirty="0">
              <a:solidFill>
                <a:schemeClr val="bg1"/>
              </a:solidFill>
            </a:endParaRPr>
          </a:p>
          <a:p>
            <a:pPr>
              <a:spcBef>
                <a:spcPts val="0"/>
              </a:spcBef>
            </a:pPr>
            <a:r>
              <a:rPr lang="fr-CA" sz="2400" dirty="0">
                <a:solidFill>
                  <a:schemeClr val="bg1"/>
                </a:solidFill>
              </a:rPr>
              <a:t>Créer un lien entre les jeunes, la nature et le mont Royal</a:t>
            </a:r>
          </a:p>
          <a:p>
            <a:pPr>
              <a:spcBef>
                <a:spcPts val="0"/>
              </a:spcBef>
            </a:pPr>
            <a:endParaRPr lang="fr-CA" sz="2400" dirty="0">
              <a:solidFill>
                <a:schemeClr val="bg1"/>
              </a:solidFill>
            </a:endParaRPr>
          </a:p>
          <a:p>
            <a:pPr>
              <a:spcBef>
                <a:spcPts val="0"/>
              </a:spcBef>
            </a:pPr>
            <a:r>
              <a:rPr lang="fr-CA" sz="2400" dirty="0">
                <a:solidFill>
                  <a:schemeClr val="bg1"/>
                </a:solidFill>
              </a:rPr>
              <a:t>Renforcer les liens avec les communautés autour de la montagne</a:t>
            </a:r>
          </a:p>
          <a:p>
            <a:pPr>
              <a:spcBef>
                <a:spcPts val="0"/>
              </a:spcBef>
            </a:pPr>
            <a:endParaRPr lang="fr-CA" sz="2400" dirty="0">
              <a:solidFill>
                <a:schemeClr val="bg1"/>
              </a:solidFill>
            </a:endParaRPr>
          </a:p>
          <a:p>
            <a:pPr>
              <a:spcBef>
                <a:spcPts val="0"/>
              </a:spcBef>
            </a:pPr>
            <a:r>
              <a:rPr lang="fr-CA" sz="2400" dirty="0">
                <a:solidFill>
                  <a:schemeClr val="bg1"/>
                </a:solidFill>
              </a:rPr>
              <a:t>S’inspirer des </a:t>
            </a:r>
            <a:r>
              <a:rPr lang="fr-CA" sz="2400" i="1" dirty="0">
                <a:solidFill>
                  <a:schemeClr val="bg1"/>
                </a:solidFill>
              </a:rPr>
              <a:t>Forest </a:t>
            </a:r>
            <a:r>
              <a:rPr lang="fr-CA" sz="2400" i="1" dirty="0" err="1">
                <a:solidFill>
                  <a:schemeClr val="bg1"/>
                </a:solidFill>
              </a:rPr>
              <a:t>Schools</a:t>
            </a:r>
            <a:endParaRPr lang="fr-CA" sz="2400" i="1" dirty="0">
              <a:solidFill>
                <a:schemeClr val="bg1"/>
              </a:solidFill>
            </a:endParaRPr>
          </a:p>
          <a:p>
            <a:endParaRPr lang="fr-CA" sz="800" dirty="0"/>
          </a:p>
        </p:txBody>
      </p:sp>
      <p:pic>
        <p:nvPicPr>
          <p:cNvPr id="6" name="Espace réservé du contenu 3" descr="IMG_4214.JPG"/>
          <p:cNvPicPr>
            <a:picLocks noChangeAspect="1"/>
          </p:cNvPicPr>
          <p:nvPr/>
        </p:nvPicPr>
        <p:blipFill rotWithShape="1">
          <a:blip r:embed="rId3" cstate="print"/>
          <a:srcRect t="3858" b="2276"/>
          <a:stretch/>
        </p:blipFill>
        <p:spPr>
          <a:xfrm>
            <a:off x="8471160" y="-1"/>
            <a:ext cx="3720840" cy="2328421"/>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t="6967" b="9845"/>
          <a:stretch/>
        </p:blipFill>
        <p:spPr>
          <a:xfrm>
            <a:off x="8471160" y="4536537"/>
            <a:ext cx="3720840" cy="2321463"/>
          </a:xfrm>
          <a:prstGeom prst="rect">
            <a:avLst/>
          </a:prstGeom>
        </p:spPr>
      </p:pic>
      <p:pic>
        <p:nvPicPr>
          <p:cNvPr id="5" name="Image 4"/>
          <p:cNvPicPr>
            <a:picLocks noChangeAspect="1"/>
          </p:cNvPicPr>
          <p:nvPr/>
        </p:nvPicPr>
        <p:blipFill rotWithShape="1">
          <a:blip r:embed="rId5" cstate="print">
            <a:extLst>
              <a:ext uri="{28A0092B-C50C-407E-A947-70E740481C1C}">
                <a14:useLocalDpi xmlns:a14="http://schemas.microsoft.com/office/drawing/2010/main" val="0"/>
              </a:ext>
            </a:extLst>
          </a:blip>
          <a:srcRect l="6153"/>
          <a:stretch/>
        </p:blipFill>
        <p:spPr>
          <a:xfrm>
            <a:off x="8471160" y="2328420"/>
            <a:ext cx="3720840" cy="2227132"/>
          </a:xfrm>
          <a:prstGeom prst="rect">
            <a:avLst/>
          </a:prstGeom>
        </p:spPr>
      </p:pic>
      <p:sp>
        <p:nvSpPr>
          <p:cNvPr id="8" name="ZoneTexte 7"/>
          <p:cNvSpPr txBox="1"/>
          <p:nvPr/>
        </p:nvSpPr>
        <p:spPr>
          <a:xfrm>
            <a:off x="238539" y="6456555"/>
            <a:ext cx="599661" cy="307777"/>
          </a:xfrm>
          <a:prstGeom prst="rect">
            <a:avLst/>
          </a:prstGeom>
          <a:noFill/>
        </p:spPr>
        <p:txBody>
          <a:bodyPr wrap="square" rtlCol="0">
            <a:spAutoFit/>
          </a:bodyPr>
          <a:lstStyle/>
          <a:p>
            <a:r>
              <a:rPr lang="fr-CA" sz="1400" dirty="0">
                <a:solidFill>
                  <a:schemeClr val="bg1">
                    <a:lumMod val="65000"/>
                  </a:schemeClr>
                </a:solidFill>
              </a:rPr>
              <a:t>5</a:t>
            </a:r>
          </a:p>
        </p:txBody>
      </p:sp>
      <p:cxnSp>
        <p:nvCxnSpPr>
          <p:cNvPr id="10" name="Connecteur droit 9"/>
          <p:cNvCxnSpPr>
            <a:cxnSpLocks/>
          </p:cNvCxnSpPr>
          <p:nvPr/>
        </p:nvCxnSpPr>
        <p:spPr>
          <a:xfrm flipV="1">
            <a:off x="238539" y="1106905"/>
            <a:ext cx="8055229" cy="0"/>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eur droit 11"/>
          <p:cNvCxnSpPr>
            <a:cxnSpLocks/>
          </p:cNvCxnSpPr>
          <p:nvPr/>
        </p:nvCxnSpPr>
        <p:spPr>
          <a:xfrm flipV="1">
            <a:off x="8471160" y="4576235"/>
            <a:ext cx="3720840" cy="8022"/>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a:cxnSpLocks/>
          </p:cNvCxnSpPr>
          <p:nvPr/>
        </p:nvCxnSpPr>
        <p:spPr>
          <a:xfrm flipV="1">
            <a:off x="8471160" y="2320398"/>
            <a:ext cx="3720840" cy="8022"/>
          </a:xfrm>
          <a:prstGeom prst="line">
            <a:avLst/>
          </a:prstGeom>
          <a:ln w="38100">
            <a:solidFill>
              <a:srgbClr val="43BB8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3" name="Diagramme 12"/>
          <p:cNvGraphicFramePr/>
          <p:nvPr>
            <p:extLst>
              <p:ext uri="{D42A27DB-BD31-4B8C-83A1-F6EECF244321}">
                <p14:modId xmlns:p14="http://schemas.microsoft.com/office/powerpoint/2010/main" val="607742235"/>
              </p:ext>
            </p:extLst>
          </p:nvPr>
        </p:nvGraphicFramePr>
        <p:xfrm>
          <a:off x="0" y="6400691"/>
          <a:ext cx="12192000" cy="3140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35994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solidFill>
                  <a:schemeClr val="bg1"/>
                </a:solidFill>
              </a:rPr>
              <a:t>Les samedis en famille sur le mont Royal</a:t>
            </a:r>
            <a:br>
              <a:rPr lang="fr-CA" dirty="0">
                <a:solidFill>
                  <a:schemeClr val="bg1"/>
                </a:solidFill>
              </a:rPr>
            </a:br>
            <a:r>
              <a:rPr lang="fr-CA" dirty="0">
                <a:solidFill>
                  <a:schemeClr val="bg1"/>
                </a:solidFill>
              </a:rPr>
              <a:t> (0-5 ans et leurs parents)</a:t>
            </a:r>
          </a:p>
        </p:txBody>
      </p:sp>
      <p:pic>
        <p:nvPicPr>
          <p:cNvPr id="5" name="Espace réservé du contenu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214" r="14640"/>
          <a:stretch/>
        </p:blipFill>
        <p:spPr>
          <a:xfrm>
            <a:off x="7689860" y="4415886"/>
            <a:ext cx="2461466" cy="2090361"/>
          </a:xfr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13887" r="7028"/>
          <a:stretch/>
        </p:blipFill>
        <p:spPr>
          <a:xfrm>
            <a:off x="279812" y="1810755"/>
            <a:ext cx="3166773" cy="2249316"/>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75875" y="4888253"/>
            <a:ext cx="2079473" cy="1168099"/>
          </a:xfrm>
          <a:prstGeom prst="rect">
            <a:avLst/>
          </a:prstGeom>
        </p:spPr>
      </p:pic>
      <p:pic>
        <p:nvPicPr>
          <p:cNvPr id="15" name="Image 14"/>
          <p:cNvPicPr>
            <a:picLocks noChangeAspect="1"/>
          </p:cNvPicPr>
          <p:nvPr/>
        </p:nvPicPr>
        <p:blipFill rotWithShape="1">
          <a:blip r:embed="rId5" cstate="print">
            <a:extLst>
              <a:ext uri="{28A0092B-C50C-407E-A947-70E740481C1C}">
                <a14:useLocalDpi xmlns:a14="http://schemas.microsoft.com/office/drawing/2010/main" val="0"/>
              </a:ext>
            </a:extLst>
          </a:blip>
          <a:srcRect b="9276"/>
          <a:stretch/>
        </p:blipFill>
        <p:spPr>
          <a:xfrm>
            <a:off x="3686534" y="1834743"/>
            <a:ext cx="1377835" cy="2225328"/>
          </a:xfrm>
          <a:prstGeom prst="rect">
            <a:avLst/>
          </a:prstGeom>
        </p:spPr>
      </p:pic>
      <p:pic>
        <p:nvPicPr>
          <p:cNvPr id="21" name="Image 20"/>
          <p:cNvPicPr>
            <a:picLocks noChangeAspect="1"/>
          </p:cNvPicPr>
          <p:nvPr/>
        </p:nvPicPr>
        <p:blipFill rotWithShape="1">
          <a:blip r:embed="rId6" cstate="print">
            <a:extLst>
              <a:ext uri="{28A0092B-C50C-407E-A947-70E740481C1C}">
                <a14:useLocalDpi xmlns:a14="http://schemas.microsoft.com/office/drawing/2010/main" val="0"/>
              </a:ext>
            </a:extLst>
          </a:blip>
          <a:srcRect l="11214"/>
          <a:stretch/>
        </p:blipFill>
        <p:spPr>
          <a:xfrm>
            <a:off x="8449015" y="1810755"/>
            <a:ext cx="3536297" cy="2237322"/>
          </a:xfrm>
          <a:prstGeom prst="rect">
            <a:avLst/>
          </a:prstGeom>
        </p:spPr>
      </p:pic>
      <p:pic>
        <p:nvPicPr>
          <p:cNvPr id="29" name="Image 28"/>
          <p:cNvPicPr>
            <a:picLocks noChangeAspect="1"/>
          </p:cNvPicPr>
          <p:nvPr/>
        </p:nvPicPr>
        <p:blipFill rotWithShape="1">
          <a:blip r:embed="rId7" cstate="print">
            <a:extLst>
              <a:ext uri="{28A0092B-C50C-407E-A947-70E740481C1C}">
                <a14:useLocalDpi xmlns:a14="http://schemas.microsoft.com/office/drawing/2010/main" val="0"/>
              </a:ext>
            </a:extLst>
          </a:blip>
          <a:srcRect l="5475" r="4213" b="7749"/>
          <a:stretch/>
        </p:blipFill>
        <p:spPr>
          <a:xfrm>
            <a:off x="5304318" y="1822749"/>
            <a:ext cx="2904748" cy="2225328"/>
          </a:xfrm>
          <a:prstGeom prst="rect">
            <a:avLst/>
          </a:prstGeom>
        </p:spPr>
      </p:pic>
      <p:pic>
        <p:nvPicPr>
          <p:cNvPr id="33" name="Image 32"/>
          <p:cNvPicPr>
            <a:picLocks noChangeAspect="1"/>
          </p:cNvPicPr>
          <p:nvPr/>
        </p:nvPicPr>
        <p:blipFill rotWithShape="1">
          <a:blip r:embed="rId8" cstate="print">
            <a:extLst>
              <a:ext uri="{28A0092B-C50C-407E-A947-70E740481C1C}">
                <a14:useLocalDpi xmlns:a14="http://schemas.microsoft.com/office/drawing/2010/main" val="0"/>
              </a:ext>
            </a:extLst>
          </a:blip>
          <a:srcRect l="5445"/>
          <a:stretch/>
        </p:blipFill>
        <p:spPr>
          <a:xfrm>
            <a:off x="1673769" y="4415886"/>
            <a:ext cx="2642705" cy="2096153"/>
          </a:xfrm>
          <a:prstGeom prst="rect">
            <a:avLst/>
          </a:prstGeom>
        </p:spPr>
      </p:pic>
      <p:pic>
        <p:nvPicPr>
          <p:cNvPr id="4" name="Image 3">
            <a:extLst>
              <a:ext uri="{FF2B5EF4-FFF2-40B4-BE49-F238E27FC236}">
                <a16:creationId xmlns:a16="http://schemas.microsoft.com/office/drawing/2014/main" xmlns="" id="{A14B18A3-252A-4636-8C77-9269FF8575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0113750" y="4696000"/>
            <a:ext cx="2107472" cy="1580604"/>
          </a:xfrm>
          <a:prstGeom prst="rect">
            <a:avLst/>
          </a:prstGeom>
        </p:spPr>
      </p:pic>
      <p:pic>
        <p:nvPicPr>
          <p:cNvPr id="7" name="Image 6">
            <a:extLst>
              <a:ext uri="{FF2B5EF4-FFF2-40B4-BE49-F238E27FC236}">
                <a16:creationId xmlns:a16="http://schemas.microsoft.com/office/drawing/2014/main" xmlns="" id="{45C9DD27-F7E3-4FCA-BCFC-FD28EA64F6C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89" t="8877"/>
          <a:stretch/>
        </p:blipFill>
        <p:spPr>
          <a:xfrm>
            <a:off x="4542332" y="4404567"/>
            <a:ext cx="2921670" cy="2126211"/>
          </a:xfrm>
          <a:prstGeom prst="rect">
            <a:avLst/>
          </a:prstGeom>
        </p:spPr>
      </p:pic>
    </p:spTree>
    <p:extLst>
      <p:ext uri="{BB962C8B-B14F-4D97-AF65-F5344CB8AC3E}">
        <p14:creationId xmlns:p14="http://schemas.microsoft.com/office/powerpoint/2010/main" val="25281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0"/>
            <a:ext cx="10515600" cy="1325563"/>
          </a:xfrm>
        </p:spPr>
        <p:txBody>
          <a:bodyPr/>
          <a:lstStyle/>
          <a:p>
            <a:r>
              <a:rPr lang="fr-CA" dirty="0">
                <a:solidFill>
                  <a:schemeClr val="bg1"/>
                </a:solidFill>
              </a:rPr>
              <a:t>Les Morios (3-5 ans et leurs parents)</a:t>
            </a:r>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4242727"/>
            <a:ext cx="3439356" cy="2292904"/>
          </a:xfr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0835" y="1069126"/>
            <a:ext cx="2176544" cy="2902058"/>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9268" y="1083699"/>
            <a:ext cx="2188061" cy="2917414"/>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0884" y="1099055"/>
            <a:ext cx="3869410" cy="2902058"/>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5843" y="4242727"/>
            <a:ext cx="3117957" cy="2338468"/>
          </a:xfrm>
          <a:prstGeom prst="rect">
            <a:avLst/>
          </a:prstGeom>
        </p:spPr>
      </p:pic>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7720" y="4242727"/>
            <a:ext cx="3117958" cy="2338468"/>
          </a:xfrm>
          <a:prstGeom prst="rect">
            <a:avLst/>
          </a:prstGeom>
        </p:spPr>
      </p:pic>
    </p:spTree>
    <p:extLst>
      <p:ext uri="{BB962C8B-B14F-4D97-AF65-F5344CB8AC3E}">
        <p14:creationId xmlns:p14="http://schemas.microsoft.com/office/powerpoint/2010/main" val="399725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1243" y="0"/>
            <a:ext cx="10515600" cy="1325563"/>
          </a:xfrm>
        </p:spPr>
        <p:txBody>
          <a:bodyPr/>
          <a:lstStyle/>
          <a:p>
            <a:r>
              <a:rPr lang="fr-CA" dirty="0">
                <a:solidFill>
                  <a:schemeClr val="bg1"/>
                </a:solidFill>
              </a:rPr>
              <a:t>Les Grimpereaux (6-8 ans)</a:t>
            </a:r>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071" y="1325563"/>
            <a:ext cx="1746381" cy="2526441"/>
          </a:xfr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4582"/>
          <a:stretch/>
        </p:blipFill>
        <p:spPr>
          <a:xfrm>
            <a:off x="8137411" y="4109160"/>
            <a:ext cx="3486502" cy="2292814"/>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6555" y="1055077"/>
            <a:ext cx="1583884" cy="2819661"/>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896" y="4109160"/>
            <a:ext cx="4081713" cy="2292814"/>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8910" y="1078167"/>
            <a:ext cx="2114746" cy="2819661"/>
          </a:xfrm>
          <a:prstGeom prst="rect">
            <a:avLst/>
          </a:prstGeom>
        </p:spPr>
      </p:pic>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9973" y="4096414"/>
            <a:ext cx="3091074" cy="2318305"/>
          </a:xfrm>
          <a:prstGeom prst="rect">
            <a:avLst/>
          </a:prstGeom>
        </p:spPr>
      </p:pic>
      <p:pic>
        <p:nvPicPr>
          <p:cNvPr id="17" name="Imag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8128" y="1559985"/>
            <a:ext cx="1714821" cy="2286428"/>
          </a:xfrm>
          <a:prstGeom prst="rect">
            <a:avLst/>
          </a:prstGeom>
        </p:spPr>
      </p:pic>
      <p:pic>
        <p:nvPicPr>
          <p:cNvPr id="19" name="Image 18"/>
          <p:cNvPicPr>
            <a:picLocks noChangeAspect="1"/>
          </p:cNvPicPr>
          <p:nvPr/>
        </p:nvPicPr>
        <p:blipFill rotWithShape="1">
          <a:blip r:embed="rId9" cstate="print">
            <a:extLst>
              <a:ext uri="{28A0092B-C50C-407E-A947-70E740481C1C}">
                <a14:useLocalDpi xmlns:a14="http://schemas.microsoft.com/office/drawing/2010/main" val="0"/>
              </a:ext>
            </a:extLst>
          </a:blip>
          <a:srcRect l="5799"/>
          <a:stretch/>
        </p:blipFill>
        <p:spPr>
          <a:xfrm>
            <a:off x="4320883" y="1950553"/>
            <a:ext cx="3179351" cy="1895860"/>
          </a:xfrm>
          <a:prstGeom prst="rect">
            <a:avLst/>
          </a:prstGeom>
        </p:spPr>
      </p:pic>
    </p:spTree>
    <p:extLst>
      <p:ext uri="{BB962C8B-B14F-4D97-AF65-F5344CB8AC3E}">
        <p14:creationId xmlns:p14="http://schemas.microsoft.com/office/powerpoint/2010/main" val="98428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8339</TotalTime>
  <Words>2904</Words>
  <Application>Microsoft Office PowerPoint</Application>
  <PresentationFormat>Grand écran</PresentationFormat>
  <Paragraphs>632</Paragraphs>
  <Slides>26</Slides>
  <Notes>18</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26</vt:i4>
      </vt:variant>
    </vt:vector>
  </HeadingPairs>
  <TitlesOfParts>
    <vt:vector size="31" baseType="lpstr">
      <vt:lpstr>Arial</vt:lpstr>
      <vt:lpstr>Calibri</vt:lpstr>
      <vt:lpstr>Calibri Light</vt:lpstr>
      <vt:lpstr>Times New Roman</vt:lpstr>
      <vt:lpstr>Thème Office</vt:lpstr>
      <vt:lpstr>Présentation PowerPoint</vt:lpstr>
      <vt:lpstr>Problématique</vt:lpstr>
      <vt:lpstr>Problématique</vt:lpstr>
      <vt:lpstr>Présentation PowerPoint</vt:lpstr>
      <vt:lpstr>La naissance du Club d’aventure sur la montagne  en immersion 4 saisons (Club AMIS)</vt:lpstr>
      <vt:lpstr>Le Club AMIS</vt:lpstr>
      <vt:lpstr>Les samedis en famille sur le mont Royal  (0-5 ans et leurs parents)</vt:lpstr>
      <vt:lpstr>Les Morios (3-5 ans et leurs parents)</vt:lpstr>
      <vt:lpstr>Les Grimpereaux (6-8 ans)</vt:lpstr>
      <vt:lpstr>Les aventurier·e·s (9-12 ans parascolaire)</vt:lpstr>
      <vt:lpstr>Objectifs de recherche</vt:lpstr>
      <vt:lpstr>Cadre théorique par thématique</vt:lpstr>
      <vt:lpstr>Méthodologie</vt:lpstr>
      <vt:lpstr>Objectif 1 : Diagnostic</vt:lpstr>
      <vt:lpstr>Résultats 1 : Les avenues pédagogiques créatrice de liens socio-écologiques selon la littérature afférente  </vt:lpstr>
      <vt:lpstr>Objectif 2 : Prototype</vt:lpstr>
      <vt:lpstr>Résultat 2 Prototype : Les stratégies du club AMIS </vt:lpstr>
      <vt:lpstr>Objectif 3 : Expérimentation</vt:lpstr>
      <vt:lpstr>Résultats 3 : Les avenues pédagogiques créatrices de liens socio-écologiques selon l’expérience des Amis de la montagne  </vt:lpstr>
      <vt:lpstr>Objectif 4 : Validation</vt:lpstr>
      <vt:lpstr>Résultats 4 : Mise en lumière des apports positifs du programme d’activités Club AMIS</vt:lpstr>
      <vt:lpstr>Résultats 4 : développement de liens affectifs    </vt:lpstr>
      <vt:lpstr>Résultats 4 : Approfondissement et partage de liens   </vt:lpstr>
      <vt:lpstr>Objectif 5: Ajustements et Discussion</vt:lpstr>
      <vt:lpstr>Conclusion</vt:lpstr>
      <vt:lpstr>Merci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Lila Benzid</dc:creator>
  <cp:lastModifiedBy>Maxime Clément</cp:lastModifiedBy>
  <cp:revision>240</cp:revision>
  <dcterms:created xsi:type="dcterms:W3CDTF">2016-04-13T14:12:54Z</dcterms:created>
  <dcterms:modified xsi:type="dcterms:W3CDTF">2017-12-19T18:39:41Z</dcterms:modified>
</cp:coreProperties>
</file>