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notesSlides/notesSlide4.xml" ContentType="application/vnd.openxmlformats-officedocument.presentationml.notesSlide+xml"/>
  <Override PartName="/ppt/tags/tag18.xml" ContentType="application/vnd.openxmlformats-officedocument.presentationml.tags+xml"/>
  <Override PartName="/ppt/notesSlides/notesSlide5.xml" ContentType="application/vnd.openxmlformats-officedocument.presentationml.notesSlide+xml"/>
  <Override PartName="/ppt/tags/tag19.xml" ContentType="application/vnd.openxmlformats-officedocument.presentationml.tags+xml"/>
  <Override PartName="/ppt/notesSlides/notesSlide6.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notesSlides/notesSlide7.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25"/>
  </p:notesMasterIdLst>
  <p:handoutMasterIdLst>
    <p:handoutMasterId r:id="rId26"/>
  </p:handoutMasterIdLst>
  <p:sldIdLst>
    <p:sldId id="257" r:id="rId6"/>
    <p:sldId id="280" r:id="rId7"/>
    <p:sldId id="256" r:id="rId8"/>
    <p:sldId id="274" r:id="rId9"/>
    <p:sldId id="258" r:id="rId10"/>
    <p:sldId id="276" r:id="rId11"/>
    <p:sldId id="267" r:id="rId12"/>
    <p:sldId id="266" r:id="rId13"/>
    <p:sldId id="259" r:id="rId14"/>
    <p:sldId id="268" r:id="rId15"/>
    <p:sldId id="261" r:id="rId16"/>
    <p:sldId id="262" r:id="rId17"/>
    <p:sldId id="263" r:id="rId18"/>
    <p:sldId id="264" r:id="rId19"/>
    <p:sldId id="279" r:id="rId20"/>
    <p:sldId id="270" r:id="rId21"/>
    <p:sldId id="271" r:id="rId22"/>
    <p:sldId id="278" r:id="rId23"/>
    <p:sldId id="273" r:id="rId24"/>
  </p:sldIdLst>
  <p:sldSz cx="12192000" cy="6858000"/>
  <p:notesSz cx="6950075" cy="9236075"/>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66"/>
    <a:srgbClr val="FFCC00"/>
    <a:srgbClr val="EEF7E9"/>
    <a:srgbClr val="FFDDDD"/>
    <a:srgbClr val="FFC1C1"/>
    <a:srgbClr val="FFFFFF"/>
    <a:srgbClr val="FFA5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05" autoAdjust="0"/>
    <p:restoredTop sz="95253" autoAdjust="0"/>
  </p:normalViewPr>
  <p:slideViewPr>
    <p:cSldViewPr snapToGrid="0">
      <p:cViewPr varScale="1">
        <p:scale>
          <a:sx n="111" d="100"/>
          <a:sy n="111" d="100"/>
        </p:scale>
        <p:origin x="378" y="78"/>
      </p:cViewPr>
      <p:guideLst/>
    </p:cSldViewPr>
  </p:slideViewPr>
  <p:outlineViewPr>
    <p:cViewPr>
      <p:scale>
        <a:sx n="33" d="100"/>
        <a:sy n="33" d="100"/>
      </p:scale>
      <p:origin x="0" y="0"/>
    </p:cViewPr>
  </p:outlin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1E31521-9266-4697-82E1-6D1B5F3A18D5}" type="doc">
      <dgm:prSet loTypeId="urn:microsoft.com/office/officeart/2005/8/layout/StepDownProcess" loCatId="process" qsTypeId="urn:microsoft.com/office/officeart/2005/8/quickstyle/simple2" qsCatId="simple" csTypeId="urn:microsoft.com/office/officeart/2005/8/colors/accent4_2" csCatId="accent4" phldr="1"/>
      <dgm:spPr/>
      <dgm:t>
        <a:bodyPr/>
        <a:lstStyle/>
        <a:p>
          <a:endParaRPr lang="fr-CA"/>
        </a:p>
      </dgm:t>
    </dgm:pt>
    <dgm:pt modelId="{5B3B0047-22C7-47DE-B2EE-E811FC64FCEF}">
      <dgm:prSet phldrT="[Texte]" custT="1"/>
      <dgm:spPr>
        <a:solidFill>
          <a:schemeClr val="accent6">
            <a:lumMod val="60000"/>
            <a:lumOff val="40000"/>
          </a:schemeClr>
        </a:solidFill>
      </dgm:spPr>
      <dgm:t>
        <a:bodyPr/>
        <a:lstStyle/>
        <a:p>
          <a:r>
            <a:rPr lang="fr-CA" sz="2800" dirty="0" smtClean="0">
              <a:solidFill>
                <a:schemeClr val="tx1"/>
              </a:solidFill>
            </a:rPr>
            <a:t>1. </a:t>
          </a:r>
          <a:r>
            <a:rPr lang="fr-CA" sz="2800" dirty="0" smtClean="0">
              <a:solidFill>
                <a:schemeClr val="tx1"/>
              </a:solidFill>
              <a:latin typeface="Calibri" panose="020F0502020204030204" pitchFamily="34" charset="0"/>
              <a:ea typeface="Calibri" panose="020F0502020204030204" pitchFamily="34" charset="0"/>
              <a:cs typeface="Times New Roman" panose="02020603050405020304" pitchFamily="18" charset="0"/>
            </a:rPr>
            <a:t>Introduction et explication de la méthode </a:t>
          </a:r>
          <a:r>
            <a:rPr lang="fr-CA" sz="2800" dirty="0" smtClean="0">
              <a:solidFill>
                <a:schemeClr val="tx1"/>
              </a:solidFill>
            </a:rPr>
            <a:t> </a:t>
          </a:r>
          <a:endParaRPr lang="fr-CA" sz="2800" dirty="0">
            <a:solidFill>
              <a:schemeClr val="tx1"/>
            </a:solidFill>
          </a:endParaRPr>
        </a:p>
      </dgm:t>
    </dgm:pt>
    <dgm:pt modelId="{3B6DE57C-49DF-4078-9A55-6E33BA7E932E}" type="parTrans" cxnId="{1E9B48FF-3926-43CA-9CDD-F59450820D4A}">
      <dgm:prSet/>
      <dgm:spPr/>
      <dgm:t>
        <a:bodyPr/>
        <a:lstStyle/>
        <a:p>
          <a:endParaRPr lang="fr-CA"/>
        </a:p>
      </dgm:t>
    </dgm:pt>
    <dgm:pt modelId="{E600EAD3-6948-4A59-97D9-B1D79FBC39D8}" type="sibTrans" cxnId="{1E9B48FF-3926-43CA-9CDD-F59450820D4A}">
      <dgm:prSet/>
      <dgm:spPr/>
      <dgm:t>
        <a:bodyPr/>
        <a:lstStyle/>
        <a:p>
          <a:endParaRPr lang="fr-CA"/>
        </a:p>
      </dgm:t>
    </dgm:pt>
    <dgm:pt modelId="{1EFE4C85-7F9B-4A65-8846-833C882EAFD3}">
      <dgm:prSet phldrT="[Texte]" custT="1"/>
      <dgm:spPr>
        <a:solidFill>
          <a:schemeClr val="accent6">
            <a:lumMod val="40000"/>
            <a:lumOff val="60000"/>
          </a:schemeClr>
        </a:solidFill>
      </dgm:spPr>
      <dgm:t>
        <a:bodyPr/>
        <a:lstStyle/>
        <a:p>
          <a:r>
            <a:rPr lang="fr-CA" sz="2800" dirty="0" smtClean="0">
              <a:solidFill>
                <a:schemeClr val="tx1"/>
              </a:solidFill>
            </a:rPr>
            <a:t>2. </a:t>
          </a:r>
          <a:r>
            <a:rPr lang="fr-CA" sz="2800" dirty="0" smtClean="0">
              <a:solidFill>
                <a:schemeClr val="tx1"/>
              </a:solidFill>
              <a:latin typeface="Calibri" panose="020F0502020204030204" pitchFamily="34" charset="0"/>
              <a:ea typeface="Calibri" panose="020F0502020204030204" pitchFamily="34" charset="0"/>
              <a:cs typeface="Times New Roman" panose="02020603050405020304" pitchFamily="18" charset="0"/>
            </a:rPr>
            <a:t>La récolte</a:t>
          </a:r>
          <a:endParaRPr lang="fr-CA" sz="2800" dirty="0">
            <a:solidFill>
              <a:schemeClr val="tx1"/>
            </a:solidFill>
          </a:endParaRPr>
        </a:p>
      </dgm:t>
    </dgm:pt>
    <dgm:pt modelId="{CEB2A7FA-82D4-43A9-87EE-E874A144748A}" type="parTrans" cxnId="{E8B39126-E577-4D98-90F2-4F6BCF6229E8}">
      <dgm:prSet/>
      <dgm:spPr/>
      <dgm:t>
        <a:bodyPr/>
        <a:lstStyle/>
        <a:p>
          <a:endParaRPr lang="fr-CA"/>
        </a:p>
      </dgm:t>
    </dgm:pt>
    <dgm:pt modelId="{0E2A7551-C47F-4A90-8A3A-5D293B23EB03}" type="sibTrans" cxnId="{E8B39126-E577-4D98-90F2-4F6BCF6229E8}">
      <dgm:prSet/>
      <dgm:spPr/>
      <dgm:t>
        <a:bodyPr/>
        <a:lstStyle/>
        <a:p>
          <a:endParaRPr lang="fr-CA"/>
        </a:p>
      </dgm:t>
    </dgm:pt>
    <dgm:pt modelId="{B42AD810-346C-4E2B-B8F6-9451DDC2DB58}">
      <dgm:prSet phldrT="[Texte]" custT="1"/>
      <dgm:spPr>
        <a:solidFill>
          <a:schemeClr val="accent4">
            <a:lumMod val="40000"/>
            <a:lumOff val="60000"/>
          </a:schemeClr>
        </a:solidFill>
      </dgm:spPr>
      <dgm:t>
        <a:bodyPr/>
        <a:lstStyle/>
        <a:p>
          <a:r>
            <a:rPr lang="fr-CA" sz="2800" dirty="0" smtClean="0">
              <a:solidFill>
                <a:schemeClr val="tx1"/>
              </a:solidFill>
              <a:latin typeface="Calibri" panose="020F0502020204030204" pitchFamily="34" charset="0"/>
              <a:ea typeface="Calibri" panose="020F0502020204030204" pitchFamily="34" charset="0"/>
              <a:cs typeface="Times New Roman" panose="02020603050405020304" pitchFamily="18" charset="0"/>
            </a:rPr>
            <a:t>3. Approfondir les effets </a:t>
          </a:r>
          <a:endParaRPr lang="fr-CA" sz="2800" dirty="0">
            <a:solidFill>
              <a:schemeClr val="tx1"/>
            </a:solidFill>
          </a:endParaRPr>
        </a:p>
      </dgm:t>
    </dgm:pt>
    <dgm:pt modelId="{6AD0B501-C69B-4652-B190-8C1BFF069BD3}" type="parTrans" cxnId="{E6E24FC4-15C7-4425-A190-F1E4FAACAD1B}">
      <dgm:prSet/>
      <dgm:spPr/>
      <dgm:t>
        <a:bodyPr/>
        <a:lstStyle/>
        <a:p>
          <a:endParaRPr lang="fr-CA"/>
        </a:p>
      </dgm:t>
    </dgm:pt>
    <dgm:pt modelId="{0E8609D3-092C-48D9-9F83-28217B2690F8}" type="sibTrans" cxnId="{E6E24FC4-15C7-4425-A190-F1E4FAACAD1B}">
      <dgm:prSet/>
      <dgm:spPr/>
      <dgm:t>
        <a:bodyPr/>
        <a:lstStyle/>
        <a:p>
          <a:endParaRPr lang="fr-CA"/>
        </a:p>
      </dgm:t>
    </dgm:pt>
    <dgm:pt modelId="{063C9020-647B-43C3-B0BB-FAD0A9FD5D42}" type="pres">
      <dgm:prSet presAssocID="{41E31521-9266-4697-82E1-6D1B5F3A18D5}" presName="rootnode" presStyleCnt="0">
        <dgm:presLayoutVars>
          <dgm:chMax/>
          <dgm:chPref/>
          <dgm:dir/>
          <dgm:animLvl val="lvl"/>
        </dgm:presLayoutVars>
      </dgm:prSet>
      <dgm:spPr/>
      <dgm:t>
        <a:bodyPr/>
        <a:lstStyle/>
        <a:p>
          <a:endParaRPr lang="fr-CA"/>
        </a:p>
      </dgm:t>
    </dgm:pt>
    <dgm:pt modelId="{48CB7FF2-E2F2-446B-9CE1-70183F61935A}" type="pres">
      <dgm:prSet presAssocID="{5B3B0047-22C7-47DE-B2EE-E811FC64FCEF}" presName="composite" presStyleCnt="0"/>
      <dgm:spPr/>
      <dgm:t>
        <a:bodyPr/>
        <a:lstStyle/>
        <a:p>
          <a:endParaRPr lang="fr-CA"/>
        </a:p>
      </dgm:t>
    </dgm:pt>
    <dgm:pt modelId="{0601B766-932F-49C3-9D7D-D1C7C054B23D}" type="pres">
      <dgm:prSet presAssocID="{5B3B0047-22C7-47DE-B2EE-E811FC64FCEF}" presName="bentUpArrow1" presStyleLbl="alignImgPlace1" presStyleIdx="0" presStyleCnt="2" custLinFactNeighborX="-12214" custLinFactNeighborY="6084"/>
      <dgm:spPr>
        <a:solidFill>
          <a:schemeClr val="accent6">
            <a:lumMod val="75000"/>
          </a:schemeClr>
        </a:solidFill>
      </dgm:spPr>
      <dgm:t>
        <a:bodyPr/>
        <a:lstStyle/>
        <a:p>
          <a:endParaRPr lang="fr-CA"/>
        </a:p>
      </dgm:t>
    </dgm:pt>
    <dgm:pt modelId="{5E06FC6B-CCFB-4E36-90EB-F61DF584F078}" type="pres">
      <dgm:prSet presAssocID="{5B3B0047-22C7-47DE-B2EE-E811FC64FCEF}" presName="ParentText" presStyleLbl="node1" presStyleIdx="0" presStyleCnt="3" custScaleX="217626">
        <dgm:presLayoutVars>
          <dgm:chMax val="1"/>
          <dgm:chPref val="1"/>
          <dgm:bulletEnabled val="1"/>
        </dgm:presLayoutVars>
      </dgm:prSet>
      <dgm:spPr>
        <a:prstGeom prst="rect">
          <a:avLst/>
        </a:prstGeom>
      </dgm:spPr>
      <dgm:t>
        <a:bodyPr/>
        <a:lstStyle/>
        <a:p>
          <a:endParaRPr lang="fr-CA"/>
        </a:p>
      </dgm:t>
    </dgm:pt>
    <dgm:pt modelId="{CA9D48C9-2635-4465-A002-5A41F5D34CFB}" type="pres">
      <dgm:prSet presAssocID="{5B3B0047-22C7-47DE-B2EE-E811FC64FCEF}" presName="ChildText" presStyleLbl="revTx" presStyleIdx="0" presStyleCnt="2">
        <dgm:presLayoutVars>
          <dgm:chMax val="0"/>
          <dgm:chPref val="0"/>
          <dgm:bulletEnabled val="1"/>
        </dgm:presLayoutVars>
      </dgm:prSet>
      <dgm:spPr/>
      <dgm:t>
        <a:bodyPr/>
        <a:lstStyle/>
        <a:p>
          <a:endParaRPr lang="fr-CA"/>
        </a:p>
      </dgm:t>
    </dgm:pt>
    <dgm:pt modelId="{5F0EC947-8486-41BD-A9A0-0D26B59B9BD7}" type="pres">
      <dgm:prSet presAssocID="{E600EAD3-6948-4A59-97D9-B1D79FBC39D8}" presName="sibTrans" presStyleCnt="0"/>
      <dgm:spPr/>
      <dgm:t>
        <a:bodyPr/>
        <a:lstStyle/>
        <a:p>
          <a:endParaRPr lang="fr-CA"/>
        </a:p>
      </dgm:t>
    </dgm:pt>
    <dgm:pt modelId="{A2C55428-3D47-44F7-9809-9638E1266183}" type="pres">
      <dgm:prSet presAssocID="{1EFE4C85-7F9B-4A65-8846-833C882EAFD3}" presName="composite" presStyleCnt="0"/>
      <dgm:spPr/>
      <dgm:t>
        <a:bodyPr/>
        <a:lstStyle/>
        <a:p>
          <a:endParaRPr lang="fr-CA"/>
        </a:p>
      </dgm:t>
    </dgm:pt>
    <dgm:pt modelId="{EE072F23-B0B4-4254-A0CE-0F0AA3F35715}" type="pres">
      <dgm:prSet presAssocID="{1EFE4C85-7F9B-4A65-8846-833C882EAFD3}" presName="bentUpArrow1" presStyleLbl="alignImgPlace1" presStyleIdx="1" presStyleCnt="2" custLinFactNeighborX="-18321" custLinFactNeighborY="6022"/>
      <dgm:spPr>
        <a:solidFill>
          <a:schemeClr val="accent6">
            <a:lumMod val="75000"/>
          </a:schemeClr>
        </a:solidFill>
      </dgm:spPr>
      <dgm:t>
        <a:bodyPr/>
        <a:lstStyle/>
        <a:p>
          <a:endParaRPr lang="fr-CA"/>
        </a:p>
      </dgm:t>
    </dgm:pt>
    <dgm:pt modelId="{6F01D65D-309C-417D-A7DB-F16FD9FD0806}" type="pres">
      <dgm:prSet presAssocID="{1EFE4C85-7F9B-4A65-8846-833C882EAFD3}" presName="ParentText" presStyleLbl="node1" presStyleIdx="1" presStyleCnt="3" custScaleX="217626" custLinFactNeighborX="18290" custLinFactNeighborY="243">
        <dgm:presLayoutVars>
          <dgm:chMax val="1"/>
          <dgm:chPref val="1"/>
          <dgm:bulletEnabled val="1"/>
        </dgm:presLayoutVars>
      </dgm:prSet>
      <dgm:spPr>
        <a:prstGeom prst="rect">
          <a:avLst/>
        </a:prstGeom>
      </dgm:spPr>
      <dgm:t>
        <a:bodyPr/>
        <a:lstStyle/>
        <a:p>
          <a:endParaRPr lang="fr-CA"/>
        </a:p>
      </dgm:t>
    </dgm:pt>
    <dgm:pt modelId="{8A4B481B-E086-4AC1-92CE-DA2866BE3EE4}" type="pres">
      <dgm:prSet presAssocID="{1EFE4C85-7F9B-4A65-8846-833C882EAFD3}" presName="ChildText" presStyleLbl="revTx" presStyleIdx="1" presStyleCnt="2">
        <dgm:presLayoutVars>
          <dgm:chMax val="0"/>
          <dgm:chPref val="0"/>
          <dgm:bulletEnabled val="1"/>
        </dgm:presLayoutVars>
      </dgm:prSet>
      <dgm:spPr/>
      <dgm:t>
        <a:bodyPr/>
        <a:lstStyle/>
        <a:p>
          <a:endParaRPr lang="fr-CA"/>
        </a:p>
      </dgm:t>
    </dgm:pt>
    <dgm:pt modelId="{189F1595-F847-4FB5-95D1-14DBE7D8E811}" type="pres">
      <dgm:prSet presAssocID="{0E2A7551-C47F-4A90-8A3A-5D293B23EB03}" presName="sibTrans" presStyleCnt="0"/>
      <dgm:spPr/>
      <dgm:t>
        <a:bodyPr/>
        <a:lstStyle/>
        <a:p>
          <a:endParaRPr lang="fr-CA"/>
        </a:p>
      </dgm:t>
    </dgm:pt>
    <dgm:pt modelId="{62451D0A-5FF3-438C-A048-6FF02BD6262C}" type="pres">
      <dgm:prSet presAssocID="{B42AD810-346C-4E2B-B8F6-9451DDC2DB58}" presName="composite" presStyleCnt="0"/>
      <dgm:spPr/>
      <dgm:t>
        <a:bodyPr/>
        <a:lstStyle/>
        <a:p>
          <a:endParaRPr lang="fr-CA"/>
        </a:p>
      </dgm:t>
    </dgm:pt>
    <dgm:pt modelId="{48EBFD5C-95F3-4424-8FA7-5D353AED5D59}" type="pres">
      <dgm:prSet presAssocID="{B42AD810-346C-4E2B-B8F6-9451DDC2DB58}" presName="ParentText" presStyleLbl="node1" presStyleIdx="2" presStyleCnt="3" custScaleX="217626" custLinFactNeighborX="22067" custLinFactNeighborY="-1002">
        <dgm:presLayoutVars>
          <dgm:chMax val="1"/>
          <dgm:chPref val="1"/>
          <dgm:bulletEnabled val="1"/>
        </dgm:presLayoutVars>
      </dgm:prSet>
      <dgm:spPr>
        <a:prstGeom prst="rect">
          <a:avLst/>
        </a:prstGeom>
      </dgm:spPr>
      <dgm:t>
        <a:bodyPr/>
        <a:lstStyle/>
        <a:p>
          <a:endParaRPr lang="fr-CA"/>
        </a:p>
      </dgm:t>
    </dgm:pt>
  </dgm:ptLst>
  <dgm:cxnLst>
    <dgm:cxn modelId="{66997DC1-70ED-4EA2-B6DA-392A3320F5B9}" type="presOf" srcId="{B42AD810-346C-4E2B-B8F6-9451DDC2DB58}" destId="{48EBFD5C-95F3-4424-8FA7-5D353AED5D59}" srcOrd="0" destOrd="0" presId="urn:microsoft.com/office/officeart/2005/8/layout/StepDownProcess"/>
    <dgm:cxn modelId="{1C8DB9D8-B298-453C-ABB4-59A576AF6955}" type="presOf" srcId="{5B3B0047-22C7-47DE-B2EE-E811FC64FCEF}" destId="{5E06FC6B-CCFB-4E36-90EB-F61DF584F078}" srcOrd="0" destOrd="0" presId="urn:microsoft.com/office/officeart/2005/8/layout/StepDownProcess"/>
    <dgm:cxn modelId="{E6E24FC4-15C7-4425-A190-F1E4FAACAD1B}" srcId="{41E31521-9266-4697-82E1-6D1B5F3A18D5}" destId="{B42AD810-346C-4E2B-B8F6-9451DDC2DB58}" srcOrd="2" destOrd="0" parTransId="{6AD0B501-C69B-4652-B190-8C1BFF069BD3}" sibTransId="{0E8609D3-092C-48D9-9F83-28217B2690F8}"/>
    <dgm:cxn modelId="{E8B39126-E577-4D98-90F2-4F6BCF6229E8}" srcId="{41E31521-9266-4697-82E1-6D1B5F3A18D5}" destId="{1EFE4C85-7F9B-4A65-8846-833C882EAFD3}" srcOrd="1" destOrd="0" parTransId="{CEB2A7FA-82D4-43A9-87EE-E874A144748A}" sibTransId="{0E2A7551-C47F-4A90-8A3A-5D293B23EB03}"/>
    <dgm:cxn modelId="{1E9B48FF-3926-43CA-9CDD-F59450820D4A}" srcId="{41E31521-9266-4697-82E1-6D1B5F3A18D5}" destId="{5B3B0047-22C7-47DE-B2EE-E811FC64FCEF}" srcOrd="0" destOrd="0" parTransId="{3B6DE57C-49DF-4078-9A55-6E33BA7E932E}" sibTransId="{E600EAD3-6948-4A59-97D9-B1D79FBC39D8}"/>
    <dgm:cxn modelId="{1F36F4E3-3965-467C-905A-20A47C4D58FC}" type="presOf" srcId="{1EFE4C85-7F9B-4A65-8846-833C882EAFD3}" destId="{6F01D65D-309C-417D-A7DB-F16FD9FD0806}" srcOrd="0" destOrd="0" presId="urn:microsoft.com/office/officeart/2005/8/layout/StepDownProcess"/>
    <dgm:cxn modelId="{55203670-6E6D-4E99-8979-DD485160633F}" type="presOf" srcId="{41E31521-9266-4697-82E1-6D1B5F3A18D5}" destId="{063C9020-647B-43C3-B0BB-FAD0A9FD5D42}" srcOrd="0" destOrd="0" presId="urn:microsoft.com/office/officeart/2005/8/layout/StepDownProcess"/>
    <dgm:cxn modelId="{5641536E-2588-4925-A99C-6A7DE34FDEEF}" type="presParOf" srcId="{063C9020-647B-43C3-B0BB-FAD0A9FD5D42}" destId="{48CB7FF2-E2F2-446B-9CE1-70183F61935A}" srcOrd="0" destOrd="0" presId="urn:microsoft.com/office/officeart/2005/8/layout/StepDownProcess"/>
    <dgm:cxn modelId="{66A2C1AA-7092-4B51-BCA3-C1FC2779BCE4}" type="presParOf" srcId="{48CB7FF2-E2F2-446B-9CE1-70183F61935A}" destId="{0601B766-932F-49C3-9D7D-D1C7C054B23D}" srcOrd="0" destOrd="0" presId="urn:microsoft.com/office/officeart/2005/8/layout/StepDownProcess"/>
    <dgm:cxn modelId="{E2D5CD5A-8E56-466B-9457-89C07C4FFB8C}" type="presParOf" srcId="{48CB7FF2-E2F2-446B-9CE1-70183F61935A}" destId="{5E06FC6B-CCFB-4E36-90EB-F61DF584F078}" srcOrd="1" destOrd="0" presId="urn:microsoft.com/office/officeart/2005/8/layout/StepDownProcess"/>
    <dgm:cxn modelId="{E3DAB907-04D3-462D-B474-3D24E1344BED}" type="presParOf" srcId="{48CB7FF2-E2F2-446B-9CE1-70183F61935A}" destId="{CA9D48C9-2635-4465-A002-5A41F5D34CFB}" srcOrd="2" destOrd="0" presId="urn:microsoft.com/office/officeart/2005/8/layout/StepDownProcess"/>
    <dgm:cxn modelId="{51482D00-527E-43F7-8A7C-A347445E32C3}" type="presParOf" srcId="{063C9020-647B-43C3-B0BB-FAD0A9FD5D42}" destId="{5F0EC947-8486-41BD-A9A0-0D26B59B9BD7}" srcOrd="1" destOrd="0" presId="urn:microsoft.com/office/officeart/2005/8/layout/StepDownProcess"/>
    <dgm:cxn modelId="{5D61D29D-48C5-4793-97C2-FF717E5CECD4}" type="presParOf" srcId="{063C9020-647B-43C3-B0BB-FAD0A9FD5D42}" destId="{A2C55428-3D47-44F7-9809-9638E1266183}" srcOrd="2" destOrd="0" presId="urn:microsoft.com/office/officeart/2005/8/layout/StepDownProcess"/>
    <dgm:cxn modelId="{C764CD7B-0A95-454A-A7EF-BBCC0ED77542}" type="presParOf" srcId="{A2C55428-3D47-44F7-9809-9638E1266183}" destId="{EE072F23-B0B4-4254-A0CE-0F0AA3F35715}" srcOrd="0" destOrd="0" presId="urn:microsoft.com/office/officeart/2005/8/layout/StepDownProcess"/>
    <dgm:cxn modelId="{E731AEF0-7C8F-41F9-8B85-E4C0D37A7806}" type="presParOf" srcId="{A2C55428-3D47-44F7-9809-9638E1266183}" destId="{6F01D65D-309C-417D-A7DB-F16FD9FD0806}" srcOrd="1" destOrd="0" presId="urn:microsoft.com/office/officeart/2005/8/layout/StepDownProcess"/>
    <dgm:cxn modelId="{AED6437B-3B1A-4366-B8B9-C0229C198545}" type="presParOf" srcId="{A2C55428-3D47-44F7-9809-9638E1266183}" destId="{8A4B481B-E086-4AC1-92CE-DA2866BE3EE4}" srcOrd="2" destOrd="0" presId="urn:microsoft.com/office/officeart/2005/8/layout/StepDownProcess"/>
    <dgm:cxn modelId="{D6D30929-6C39-44A5-AD97-430E4CCA3167}" type="presParOf" srcId="{063C9020-647B-43C3-B0BB-FAD0A9FD5D42}" destId="{189F1595-F847-4FB5-95D1-14DBE7D8E811}" srcOrd="3" destOrd="0" presId="urn:microsoft.com/office/officeart/2005/8/layout/StepDownProcess"/>
    <dgm:cxn modelId="{E0E021F6-0528-4983-A06D-153BC9B2B973}" type="presParOf" srcId="{063C9020-647B-43C3-B0BB-FAD0A9FD5D42}" destId="{62451D0A-5FF3-438C-A048-6FF02BD6262C}" srcOrd="4" destOrd="0" presId="urn:microsoft.com/office/officeart/2005/8/layout/StepDownProcess"/>
    <dgm:cxn modelId="{EE297467-C2E4-4AAF-91A6-5E6773019A44}" type="presParOf" srcId="{62451D0A-5FF3-438C-A048-6FF02BD6262C}" destId="{48EBFD5C-95F3-4424-8FA7-5D353AED5D59}" srcOrd="0" destOrd="0" presId="urn:microsoft.com/office/officeart/2005/8/layout/StepDownProcess"/>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01B766-932F-49C3-9D7D-D1C7C054B23D}">
      <dsp:nvSpPr>
        <dsp:cNvPr id="0" name=""/>
        <dsp:cNvSpPr/>
      </dsp:nvSpPr>
      <dsp:spPr>
        <a:xfrm rot="5400000">
          <a:off x="1657996" y="1351181"/>
          <a:ext cx="1133985" cy="1291002"/>
        </a:xfrm>
        <a:prstGeom prst="bentUpArrow">
          <a:avLst>
            <a:gd name="adj1" fmla="val 32840"/>
            <a:gd name="adj2" fmla="val 25000"/>
            <a:gd name="adj3" fmla="val 35780"/>
          </a:avLst>
        </a:prstGeom>
        <a:solidFill>
          <a:schemeClr val="accent6">
            <a:lumMod val="75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dsp:style>
    </dsp:sp>
    <dsp:sp modelId="{5E06FC6B-CCFB-4E36-90EB-F61DF584F078}">
      <dsp:nvSpPr>
        <dsp:cNvPr id="0" name=""/>
        <dsp:cNvSpPr/>
      </dsp:nvSpPr>
      <dsp:spPr>
        <a:xfrm>
          <a:off x="392522" y="25143"/>
          <a:ext cx="4154403" cy="1336213"/>
        </a:xfrm>
        <a:prstGeom prst="rect">
          <a:avLst/>
        </a:prstGeom>
        <a:solidFill>
          <a:schemeClr val="accent6">
            <a:lumMod val="60000"/>
            <a:lumOff val="40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fr-CA" sz="2800" kern="1200" dirty="0" smtClean="0">
              <a:solidFill>
                <a:schemeClr val="tx1"/>
              </a:solidFill>
            </a:rPr>
            <a:t>1. </a:t>
          </a:r>
          <a:r>
            <a:rPr lang="fr-CA" sz="2800" kern="1200" dirty="0" smtClean="0">
              <a:solidFill>
                <a:schemeClr val="tx1"/>
              </a:solidFill>
              <a:latin typeface="Calibri" panose="020F0502020204030204" pitchFamily="34" charset="0"/>
              <a:ea typeface="Calibri" panose="020F0502020204030204" pitchFamily="34" charset="0"/>
              <a:cs typeface="Times New Roman" panose="02020603050405020304" pitchFamily="18" charset="0"/>
            </a:rPr>
            <a:t>Introduction et explication de la méthode </a:t>
          </a:r>
          <a:r>
            <a:rPr lang="fr-CA" sz="2800" kern="1200" dirty="0" smtClean="0">
              <a:solidFill>
                <a:schemeClr val="tx1"/>
              </a:solidFill>
            </a:rPr>
            <a:t> </a:t>
          </a:r>
          <a:endParaRPr lang="fr-CA" sz="2800" kern="1200" dirty="0">
            <a:solidFill>
              <a:schemeClr val="tx1"/>
            </a:solidFill>
          </a:endParaRPr>
        </a:p>
      </dsp:txBody>
      <dsp:txXfrm>
        <a:off x="392522" y="25143"/>
        <a:ext cx="4154403" cy="1336213"/>
      </dsp:txXfrm>
    </dsp:sp>
    <dsp:sp modelId="{CA9D48C9-2635-4465-A002-5A41F5D34CFB}">
      <dsp:nvSpPr>
        <dsp:cNvPr id="0" name=""/>
        <dsp:cNvSpPr/>
      </dsp:nvSpPr>
      <dsp:spPr>
        <a:xfrm>
          <a:off x="3424206" y="152581"/>
          <a:ext cx="1388399" cy="1079986"/>
        </a:xfrm>
        <a:prstGeom prst="rect">
          <a:avLst/>
        </a:prstGeom>
        <a:noFill/>
        <a:ln>
          <a:noFill/>
        </a:ln>
        <a:effectLst/>
      </dsp:spPr>
      <dsp:style>
        <a:lnRef idx="0">
          <a:scrgbClr r="0" g="0" b="0"/>
        </a:lnRef>
        <a:fillRef idx="0">
          <a:scrgbClr r="0" g="0" b="0"/>
        </a:fillRef>
        <a:effectRef idx="0">
          <a:scrgbClr r="0" g="0" b="0"/>
        </a:effectRef>
        <a:fontRef idx="minor"/>
      </dsp:style>
    </dsp:sp>
    <dsp:sp modelId="{EE072F23-B0B4-4254-A0CE-0F0AA3F35715}">
      <dsp:nvSpPr>
        <dsp:cNvPr id="0" name=""/>
        <dsp:cNvSpPr/>
      </dsp:nvSpPr>
      <dsp:spPr>
        <a:xfrm rot="5400000">
          <a:off x="3700794" y="2851486"/>
          <a:ext cx="1133985" cy="1291002"/>
        </a:xfrm>
        <a:prstGeom prst="bentUpArrow">
          <a:avLst>
            <a:gd name="adj1" fmla="val 32840"/>
            <a:gd name="adj2" fmla="val 25000"/>
            <a:gd name="adj3" fmla="val 35780"/>
          </a:avLst>
        </a:prstGeom>
        <a:solidFill>
          <a:schemeClr val="accent6">
            <a:lumMod val="75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dsp:style>
    </dsp:sp>
    <dsp:sp modelId="{6F01D65D-309C-417D-A7DB-F16FD9FD0806}">
      <dsp:nvSpPr>
        <dsp:cNvPr id="0" name=""/>
        <dsp:cNvSpPr/>
      </dsp:nvSpPr>
      <dsp:spPr>
        <a:xfrm>
          <a:off x="2863312" y="1529398"/>
          <a:ext cx="4154403" cy="1336213"/>
        </a:xfrm>
        <a:prstGeom prst="rect">
          <a:avLst/>
        </a:prstGeom>
        <a:solidFill>
          <a:schemeClr val="accent6">
            <a:lumMod val="40000"/>
            <a:lumOff val="60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fr-CA" sz="2800" kern="1200" dirty="0" smtClean="0">
              <a:solidFill>
                <a:schemeClr val="tx1"/>
              </a:solidFill>
            </a:rPr>
            <a:t>2. </a:t>
          </a:r>
          <a:r>
            <a:rPr lang="fr-CA" sz="2800" kern="1200" dirty="0" smtClean="0">
              <a:solidFill>
                <a:schemeClr val="tx1"/>
              </a:solidFill>
              <a:latin typeface="Calibri" panose="020F0502020204030204" pitchFamily="34" charset="0"/>
              <a:ea typeface="Calibri" panose="020F0502020204030204" pitchFamily="34" charset="0"/>
              <a:cs typeface="Times New Roman" panose="02020603050405020304" pitchFamily="18" charset="0"/>
            </a:rPr>
            <a:t>La récolte</a:t>
          </a:r>
          <a:endParaRPr lang="fr-CA" sz="2800" kern="1200" dirty="0">
            <a:solidFill>
              <a:schemeClr val="tx1"/>
            </a:solidFill>
          </a:endParaRPr>
        </a:p>
      </dsp:txBody>
      <dsp:txXfrm>
        <a:off x="2863312" y="1529398"/>
        <a:ext cx="4154403" cy="1336213"/>
      </dsp:txXfrm>
    </dsp:sp>
    <dsp:sp modelId="{8A4B481B-E086-4AC1-92CE-DA2866BE3EE4}">
      <dsp:nvSpPr>
        <dsp:cNvPr id="0" name=""/>
        <dsp:cNvSpPr/>
      </dsp:nvSpPr>
      <dsp:spPr>
        <a:xfrm>
          <a:off x="5545846" y="1653590"/>
          <a:ext cx="1388399" cy="1079986"/>
        </a:xfrm>
        <a:prstGeom prst="rect">
          <a:avLst/>
        </a:prstGeom>
        <a:noFill/>
        <a:ln>
          <a:noFill/>
        </a:ln>
        <a:effectLst/>
      </dsp:spPr>
      <dsp:style>
        <a:lnRef idx="0">
          <a:scrgbClr r="0" g="0" b="0"/>
        </a:lnRef>
        <a:fillRef idx="0">
          <a:scrgbClr r="0" g="0" b="0"/>
        </a:fillRef>
        <a:effectRef idx="0">
          <a:scrgbClr r="0" g="0" b="0"/>
        </a:effectRef>
        <a:fontRef idx="minor"/>
      </dsp:style>
    </dsp:sp>
    <dsp:sp modelId="{48EBFD5C-95F3-4424-8FA7-5D353AED5D59}">
      <dsp:nvSpPr>
        <dsp:cNvPr id="0" name=""/>
        <dsp:cNvSpPr/>
      </dsp:nvSpPr>
      <dsp:spPr>
        <a:xfrm>
          <a:off x="5028325" y="3013771"/>
          <a:ext cx="4154403" cy="1336213"/>
        </a:xfrm>
        <a:prstGeom prst="rect">
          <a:avLst/>
        </a:prstGeom>
        <a:solidFill>
          <a:schemeClr val="accent4">
            <a:lumMod val="40000"/>
            <a:lumOff val="60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fr-CA" sz="2800" kern="1200" dirty="0" smtClean="0">
              <a:solidFill>
                <a:schemeClr val="tx1"/>
              </a:solidFill>
              <a:latin typeface="Calibri" panose="020F0502020204030204" pitchFamily="34" charset="0"/>
              <a:ea typeface="Calibri" panose="020F0502020204030204" pitchFamily="34" charset="0"/>
              <a:cs typeface="Times New Roman" panose="02020603050405020304" pitchFamily="18" charset="0"/>
            </a:rPr>
            <a:t>3. Approfondir les effets </a:t>
          </a:r>
          <a:endParaRPr lang="fr-CA" sz="2800" kern="1200" dirty="0">
            <a:solidFill>
              <a:schemeClr val="tx1"/>
            </a:solidFill>
          </a:endParaRPr>
        </a:p>
      </dsp:txBody>
      <dsp:txXfrm>
        <a:off x="5028325" y="3013771"/>
        <a:ext cx="4154403" cy="1336213"/>
      </dsp:txXfrm>
    </dsp:sp>
  </dsp:spTree>
</dsp:drawing>
</file>

<file path=ppt/diagrams/layout1.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11488" cy="463550"/>
          </a:xfrm>
          <a:prstGeom prst="rect">
            <a:avLst/>
          </a:prstGeom>
        </p:spPr>
        <p:txBody>
          <a:bodyPr vert="horz" lIns="91440" tIns="45720" rIns="91440" bIns="45720" rtlCol="0"/>
          <a:lstStyle>
            <a:lvl1pPr algn="l">
              <a:defRPr sz="1200"/>
            </a:lvl1pPr>
          </a:lstStyle>
          <a:p>
            <a:endParaRPr lang="fr-CA"/>
          </a:p>
        </p:txBody>
      </p:sp>
      <p:sp>
        <p:nvSpPr>
          <p:cNvPr id="3" name="Espace réservé de la date 2"/>
          <p:cNvSpPr>
            <a:spLocks noGrp="1"/>
          </p:cNvSpPr>
          <p:nvPr>
            <p:ph type="dt" sz="quarter" idx="1"/>
          </p:nvPr>
        </p:nvSpPr>
        <p:spPr>
          <a:xfrm>
            <a:off x="3937000" y="0"/>
            <a:ext cx="3011488" cy="463550"/>
          </a:xfrm>
          <a:prstGeom prst="rect">
            <a:avLst/>
          </a:prstGeom>
        </p:spPr>
        <p:txBody>
          <a:bodyPr vert="horz" lIns="91440" tIns="45720" rIns="91440" bIns="45720" rtlCol="0"/>
          <a:lstStyle>
            <a:lvl1pPr algn="r">
              <a:defRPr sz="1200"/>
            </a:lvl1pPr>
          </a:lstStyle>
          <a:p>
            <a:fld id="{274FCCFC-6793-4FD1-B3E8-14BAF4203421}" type="datetimeFigureOut">
              <a:rPr lang="fr-CA" smtClean="0"/>
              <a:t>2018-09-13</a:t>
            </a:fld>
            <a:endParaRPr lang="fr-CA"/>
          </a:p>
        </p:txBody>
      </p:sp>
      <p:sp>
        <p:nvSpPr>
          <p:cNvPr id="4" name="Espace réservé du pied de page 3"/>
          <p:cNvSpPr>
            <a:spLocks noGrp="1"/>
          </p:cNvSpPr>
          <p:nvPr>
            <p:ph type="ftr" sz="quarter" idx="2"/>
          </p:nvPr>
        </p:nvSpPr>
        <p:spPr>
          <a:xfrm>
            <a:off x="0" y="8772525"/>
            <a:ext cx="3011488" cy="463550"/>
          </a:xfrm>
          <a:prstGeom prst="rect">
            <a:avLst/>
          </a:prstGeom>
        </p:spPr>
        <p:txBody>
          <a:bodyPr vert="horz" lIns="91440" tIns="45720" rIns="91440" bIns="45720" rtlCol="0" anchor="b"/>
          <a:lstStyle>
            <a:lvl1pPr algn="l">
              <a:defRPr sz="1200"/>
            </a:lvl1pPr>
          </a:lstStyle>
          <a:p>
            <a:endParaRPr lang="fr-CA"/>
          </a:p>
        </p:txBody>
      </p:sp>
      <p:sp>
        <p:nvSpPr>
          <p:cNvPr id="5" name="Espace réservé du numéro de diapositive 4"/>
          <p:cNvSpPr>
            <a:spLocks noGrp="1"/>
          </p:cNvSpPr>
          <p:nvPr>
            <p:ph type="sldNum" sz="quarter" idx="3"/>
          </p:nvPr>
        </p:nvSpPr>
        <p:spPr>
          <a:xfrm>
            <a:off x="3937000" y="8772525"/>
            <a:ext cx="3011488" cy="463550"/>
          </a:xfrm>
          <a:prstGeom prst="rect">
            <a:avLst/>
          </a:prstGeom>
        </p:spPr>
        <p:txBody>
          <a:bodyPr vert="horz" lIns="91440" tIns="45720" rIns="91440" bIns="45720" rtlCol="0" anchor="b"/>
          <a:lstStyle>
            <a:lvl1pPr algn="r">
              <a:defRPr sz="1200"/>
            </a:lvl1pPr>
          </a:lstStyle>
          <a:p>
            <a:fld id="{6A1F6DB6-879D-42DA-81B4-32A3C815DE86}" type="slidenum">
              <a:rPr lang="fr-CA" smtClean="0"/>
              <a:t>‹N°›</a:t>
            </a:fld>
            <a:endParaRPr lang="fr-CA"/>
          </a:p>
        </p:txBody>
      </p:sp>
    </p:spTree>
    <p:extLst>
      <p:ext uri="{BB962C8B-B14F-4D97-AF65-F5344CB8AC3E}">
        <p14:creationId xmlns:p14="http://schemas.microsoft.com/office/powerpoint/2010/main" val="34437059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fr-CA"/>
          </a:p>
        </p:txBody>
      </p:sp>
      <p:sp>
        <p:nvSpPr>
          <p:cNvPr id="3" name="Espace réservé de la date 2"/>
          <p:cNvSpPr>
            <a:spLocks noGrp="1"/>
          </p:cNvSpPr>
          <p:nvPr>
            <p:ph type="dt" idx="1"/>
          </p:nvPr>
        </p:nvSpPr>
        <p:spPr>
          <a:xfrm>
            <a:off x="3936768" y="0"/>
            <a:ext cx="3011699" cy="463408"/>
          </a:xfrm>
          <a:prstGeom prst="rect">
            <a:avLst/>
          </a:prstGeom>
        </p:spPr>
        <p:txBody>
          <a:bodyPr vert="horz" lIns="92492" tIns="46246" rIns="92492" bIns="46246" rtlCol="0"/>
          <a:lstStyle>
            <a:lvl1pPr algn="r">
              <a:defRPr sz="1200"/>
            </a:lvl1pPr>
          </a:lstStyle>
          <a:p>
            <a:fld id="{655B7B05-4776-4DF6-8248-CD6A49682ADE}" type="datetimeFigureOut">
              <a:rPr lang="fr-CA" smtClean="0"/>
              <a:t>2018-09-13</a:t>
            </a:fld>
            <a:endParaRPr lang="fr-CA"/>
          </a:p>
        </p:txBody>
      </p:sp>
      <p:sp>
        <p:nvSpPr>
          <p:cNvPr id="4" name="Espace réservé de l'image des diapositives 3"/>
          <p:cNvSpPr>
            <a:spLocks noGrp="1" noRot="1" noChangeAspect="1"/>
          </p:cNvSpPr>
          <p:nvPr>
            <p:ph type="sldImg" idx="2"/>
          </p:nvPr>
        </p:nvSpPr>
        <p:spPr>
          <a:xfrm>
            <a:off x="703263" y="1154113"/>
            <a:ext cx="5543550" cy="3117850"/>
          </a:xfrm>
          <a:prstGeom prst="rect">
            <a:avLst/>
          </a:prstGeom>
          <a:noFill/>
          <a:ln w="12700">
            <a:solidFill>
              <a:prstClr val="black"/>
            </a:solidFill>
          </a:ln>
        </p:spPr>
        <p:txBody>
          <a:bodyPr vert="horz" lIns="92492" tIns="46246" rIns="92492" bIns="46246" rtlCol="0" anchor="ctr"/>
          <a:lstStyle/>
          <a:p>
            <a:endParaRPr lang="fr-CA"/>
          </a:p>
        </p:txBody>
      </p:sp>
      <p:sp>
        <p:nvSpPr>
          <p:cNvPr id="5" name="Espace réservé des commentaires 4"/>
          <p:cNvSpPr>
            <a:spLocks noGrp="1"/>
          </p:cNvSpPr>
          <p:nvPr>
            <p:ph type="body" sz="quarter" idx="3"/>
          </p:nvPr>
        </p:nvSpPr>
        <p:spPr>
          <a:xfrm>
            <a:off x="695008" y="4444861"/>
            <a:ext cx="5560060" cy="3636705"/>
          </a:xfrm>
          <a:prstGeom prst="rect">
            <a:avLst/>
          </a:prstGeom>
        </p:spPr>
        <p:txBody>
          <a:bodyPr vert="horz" lIns="92492" tIns="46246" rIns="92492" bIns="46246"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6" name="Espace réservé du pied de page 5"/>
          <p:cNvSpPr>
            <a:spLocks noGrp="1"/>
          </p:cNvSpPr>
          <p:nvPr>
            <p:ph type="ftr" sz="quarter" idx="4"/>
          </p:nvPr>
        </p:nvSpPr>
        <p:spPr>
          <a:xfrm>
            <a:off x="0" y="8772669"/>
            <a:ext cx="3011699" cy="463407"/>
          </a:xfrm>
          <a:prstGeom prst="rect">
            <a:avLst/>
          </a:prstGeom>
        </p:spPr>
        <p:txBody>
          <a:bodyPr vert="horz" lIns="92492" tIns="46246" rIns="92492" bIns="46246" rtlCol="0" anchor="b"/>
          <a:lstStyle>
            <a:lvl1pPr algn="l">
              <a:defRPr sz="1200"/>
            </a:lvl1pPr>
          </a:lstStyle>
          <a:p>
            <a:endParaRPr lang="fr-CA"/>
          </a:p>
        </p:txBody>
      </p:sp>
      <p:sp>
        <p:nvSpPr>
          <p:cNvPr id="7" name="Espace réservé du numéro de diapositive 6"/>
          <p:cNvSpPr>
            <a:spLocks noGrp="1"/>
          </p:cNvSpPr>
          <p:nvPr>
            <p:ph type="sldNum" sz="quarter" idx="5"/>
          </p:nvPr>
        </p:nvSpPr>
        <p:spPr>
          <a:xfrm>
            <a:off x="3936768" y="8772669"/>
            <a:ext cx="3011699" cy="463407"/>
          </a:xfrm>
          <a:prstGeom prst="rect">
            <a:avLst/>
          </a:prstGeom>
        </p:spPr>
        <p:txBody>
          <a:bodyPr vert="horz" lIns="92492" tIns="46246" rIns="92492" bIns="46246" rtlCol="0" anchor="b"/>
          <a:lstStyle>
            <a:lvl1pPr algn="r">
              <a:defRPr sz="1200"/>
            </a:lvl1pPr>
          </a:lstStyle>
          <a:p>
            <a:fld id="{F6DB1A6E-3ED5-47BB-A25C-32DB148203DE}" type="slidenum">
              <a:rPr lang="fr-CA" smtClean="0"/>
              <a:t>‹N°›</a:t>
            </a:fld>
            <a:endParaRPr lang="fr-CA"/>
          </a:p>
        </p:txBody>
      </p:sp>
    </p:spTree>
    <p:extLst>
      <p:ext uri="{BB962C8B-B14F-4D97-AF65-F5344CB8AC3E}">
        <p14:creationId xmlns:p14="http://schemas.microsoft.com/office/powerpoint/2010/main" val="34563770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F6DB1A6E-3ED5-47BB-A25C-32DB148203DE}" type="slidenum">
              <a:rPr lang="fr-CA" smtClean="0"/>
              <a:t>1</a:t>
            </a:fld>
            <a:endParaRPr lang="fr-CA"/>
          </a:p>
        </p:txBody>
      </p:sp>
    </p:spTree>
    <p:extLst>
      <p:ext uri="{BB962C8B-B14F-4D97-AF65-F5344CB8AC3E}">
        <p14:creationId xmlns:p14="http://schemas.microsoft.com/office/powerpoint/2010/main" val="23369149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dirty="0" smtClean="0"/>
              <a:t>Innovant </a:t>
            </a:r>
            <a:r>
              <a:rPr lang="fr-CA" smtClean="0"/>
              <a:t>au Québec - SQEP</a:t>
            </a:r>
            <a:endParaRPr lang="fr-CA" dirty="0"/>
          </a:p>
        </p:txBody>
      </p:sp>
      <p:sp>
        <p:nvSpPr>
          <p:cNvPr id="4" name="Espace réservé du numéro de diapositive 3"/>
          <p:cNvSpPr>
            <a:spLocks noGrp="1"/>
          </p:cNvSpPr>
          <p:nvPr>
            <p:ph type="sldNum" sz="quarter" idx="10"/>
          </p:nvPr>
        </p:nvSpPr>
        <p:spPr/>
        <p:txBody>
          <a:bodyPr/>
          <a:lstStyle/>
          <a:p>
            <a:fld id="{F6DB1A6E-3ED5-47BB-A25C-32DB148203DE}" type="slidenum">
              <a:rPr lang="fr-CA" smtClean="0"/>
              <a:t>2</a:t>
            </a:fld>
            <a:endParaRPr lang="fr-CA"/>
          </a:p>
        </p:txBody>
      </p:sp>
    </p:spTree>
    <p:extLst>
      <p:ext uri="{BB962C8B-B14F-4D97-AF65-F5344CB8AC3E}">
        <p14:creationId xmlns:p14="http://schemas.microsoft.com/office/powerpoint/2010/main" val="6408282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dirty="0" smtClean="0"/>
              <a:t>PRÉVOIR UNE PAUSE A UN MOMENT DONNE</a:t>
            </a:r>
            <a:endParaRPr lang="fr-CA" dirty="0"/>
          </a:p>
        </p:txBody>
      </p:sp>
      <p:sp>
        <p:nvSpPr>
          <p:cNvPr id="4" name="Espace réservé du numéro de diapositive 3"/>
          <p:cNvSpPr>
            <a:spLocks noGrp="1"/>
          </p:cNvSpPr>
          <p:nvPr>
            <p:ph type="sldNum" sz="quarter" idx="10"/>
          </p:nvPr>
        </p:nvSpPr>
        <p:spPr/>
        <p:txBody>
          <a:bodyPr/>
          <a:lstStyle/>
          <a:p>
            <a:fld id="{F6DB1A6E-3ED5-47BB-A25C-32DB148203DE}" type="slidenum">
              <a:rPr lang="fr-CA" smtClean="0"/>
              <a:t>4</a:t>
            </a:fld>
            <a:endParaRPr lang="fr-CA"/>
          </a:p>
        </p:txBody>
      </p:sp>
    </p:spTree>
    <p:extLst>
      <p:ext uri="{BB962C8B-B14F-4D97-AF65-F5344CB8AC3E}">
        <p14:creationId xmlns:p14="http://schemas.microsoft.com/office/powerpoint/2010/main" val="40716214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dirty="0" smtClean="0"/>
              <a:t>Attention ici,</a:t>
            </a:r>
            <a:r>
              <a:rPr lang="fr-CA" baseline="0" dirty="0" smtClean="0"/>
              <a:t> il peut être utile de donner des exemples concrets pour chacun des types de changement</a:t>
            </a:r>
            <a:endParaRPr lang="fr-CA" dirty="0"/>
          </a:p>
        </p:txBody>
      </p:sp>
      <p:sp>
        <p:nvSpPr>
          <p:cNvPr id="4" name="Espace réservé du numéro de diapositive 3"/>
          <p:cNvSpPr>
            <a:spLocks noGrp="1"/>
          </p:cNvSpPr>
          <p:nvPr>
            <p:ph type="sldNum" sz="quarter" idx="10"/>
          </p:nvPr>
        </p:nvSpPr>
        <p:spPr/>
        <p:txBody>
          <a:bodyPr/>
          <a:lstStyle/>
          <a:p>
            <a:fld id="{2D7ADB9E-57B2-48F8-A4D5-DBDCAC994489}" type="slidenum">
              <a:rPr lang="fr-CA" smtClean="0">
                <a:solidFill>
                  <a:prstClr val="black"/>
                </a:solidFill>
              </a:rPr>
              <a:pPr/>
              <a:t>7</a:t>
            </a:fld>
            <a:endParaRPr lang="fr-CA">
              <a:solidFill>
                <a:prstClr val="black"/>
              </a:solidFill>
            </a:endParaRPr>
          </a:p>
        </p:txBody>
      </p:sp>
    </p:spTree>
    <p:extLst>
      <p:ext uri="{BB962C8B-B14F-4D97-AF65-F5344CB8AC3E}">
        <p14:creationId xmlns:p14="http://schemas.microsoft.com/office/powerpoint/2010/main" val="28304697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2D7ADB9E-57B2-48F8-A4D5-DBDCAC994489}" type="slidenum">
              <a:rPr lang="fr-CA" smtClean="0"/>
              <a:t>8</a:t>
            </a:fld>
            <a:endParaRPr lang="fr-CA"/>
          </a:p>
        </p:txBody>
      </p:sp>
    </p:spTree>
    <p:extLst>
      <p:ext uri="{BB962C8B-B14F-4D97-AF65-F5344CB8AC3E}">
        <p14:creationId xmlns:p14="http://schemas.microsoft.com/office/powerpoint/2010/main" val="12150165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F6DB1A6E-3ED5-47BB-A25C-32DB148203DE}" type="slidenum">
              <a:rPr lang="fr-CA" smtClean="0"/>
              <a:t>9</a:t>
            </a:fld>
            <a:endParaRPr lang="fr-CA"/>
          </a:p>
        </p:txBody>
      </p:sp>
    </p:spTree>
    <p:extLst>
      <p:ext uri="{BB962C8B-B14F-4D97-AF65-F5344CB8AC3E}">
        <p14:creationId xmlns:p14="http://schemas.microsoft.com/office/powerpoint/2010/main" val="33071548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F6DB1A6E-3ED5-47BB-A25C-32DB148203DE}" type="slidenum">
              <a:rPr lang="fr-CA" smtClean="0"/>
              <a:t>13</a:t>
            </a:fld>
            <a:endParaRPr lang="fr-CA"/>
          </a:p>
        </p:txBody>
      </p:sp>
    </p:spTree>
    <p:extLst>
      <p:ext uri="{BB962C8B-B14F-4D97-AF65-F5344CB8AC3E}">
        <p14:creationId xmlns:p14="http://schemas.microsoft.com/office/powerpoint/2010/main" val="26079229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F6DB1A6E-3ED5-47BB-A25C-32DB148203DE}" type="slidenum">
              <a:rPr lang="fr-CA" smtClean="0"/>
              <a:t>19</a:t>
            </a:fld>
            <a:endParaRPr lang="fr-CA"/>
          </a:p>
        </p:txBody>
      </p:sp>
    </p:spTree>
    <p:extLst>
      <p:ext uri="{BB962C8B-B14F-4D97-AF65-F5344CB8AC3E}">
        <p14:creationId xmlns:p14="http://schemas.microsoft.com/office/powerpoint/2010/main" val="21954669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smtClean="0"/>
              <a:t>Modifiez le style du titre</a:t>
            </a:r>
            <a:endParaRPr lang="fr-CA"/>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fr-CA"/>
          </a:p>
        </p:txBody>
      </p:sp>
      <p:sp>
        <p:nvSpPr>
          <p:cNvPr id="4" name="Espace réservé de la date 3"/>
          <p:cNvSpPr>
            <a:spLocks noGrp="1"/>
          </p:cNvSpPr>
          <p:nvPr>
            <p:ph type="dt" sz="half" idx="10"/>
          </p:nvPr>
        </p:nvSpPr>
        <p:spPr/>
        <p:txBody>
          <a:bodyPr/>
          <a:lstStyle/>
          <a:p>
            <a:fld id="{19D10F1B-EF8C-4DFD-8067-AF2F5AABD401}" type="datetimeFigureOut">
              <a:rPr lang="fr-CA" smtClean="0"/>
              <a:t>2018-09-13</a:t>
            </a:fld>
            <a:endParaRPr lang="fr-CA"/>
          </a:p>
        </p:txBody>
      </p:sp>
      <p:sp>
        <p:nvSpPr>
          <p:cNvPr id="5" name="Espace réservé du pied de page 4"/>
          <p:cNvSpPr>
            <a:spLocks noGrp="1"/>
          </p:cNvSpPr>
          <p:nvPr>
            <p:ph type="ftr" sz="quarter" idx="11"/>
          </p:nvPr>
        </p:nvSpPr>
        <p:spPr/>
        <p:txBody>
          <a:bodyPr/>
          <a:lstStyle/>
          <a:p>
            <a:endParaRPr lang="fr-CA"/>
          </a:p>
        </p:txBody>
      </p:sp>
      <p:sp>
        <p:nvSpPr>
          <p:cNvPr id="6" name="Espace réservé du numéro de diapositive 5"/>
          <p:cNvSpPr>
            <a:spLocks noGrp="1"/>
          </p:cNvSpPr>
          <p:nvPr>
            <p:ph type="sldNum" sz="quarter" idx="12"/>
          </p:nvPr>
        </p:nvSpPr>
        <p:spPr/>
        <p:txBody>
          <a:bodyPr/>
          <a:lstStyle/>
          <a:p>
            <a:fld id="{4AABCE09-5F0C-403B-A27A-6A7B19B712CB}" type="slidenum">
              <a:rPr lang="fr-CA" smtClean="0"/>
              <a:t>‹N°›</a:t>
            </a:fld>
            <a:endParaRPr lang="fr-CA"/>
          </a:p>
        </p:txBody>
      </p:sp>
    </p:spTree>
    <p:extLst>
      <p:ext uri="{BB962C8B-B14F-4D97-AF65-F5344CB8AC3E}">
        <p14:creationId xmlns:p14="http://schemas.microsoft.com/office/powerpoint/2010/main" val="24608434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e la date 3"/>
          <p:cNvSpPr>
            <a:spLocks noGrp="1"/>
          </p:cNvSpPr>
          <p:nvPr>
            <p:ph type="dt" sz="half" idx="10"/>
          </p:nvPr>
        </p:nvSpPr>
        <p:spPr/>
        <p:txBody>
          <a:bodyPr/>
          <a:lstStyle/>
          <a:p>
            <a:fld id="{19D10F1B-EF8C-4DFD-8067-AF2F5AABD401}" type="datetimeFigureOut">
              <a:rPr lang="fr-CA" smtClean="0"/>
              <a:t>2018-09-13</a:t>
            </a:fld>
            <a:endParaRPr lang="fr-CA"/>
          </a:p>
        </p:txBody>
      </p:sp>
      <p:sp>
        <p:nvSpPr>
          <p:cNvPr id="5" name="Espace réservé du pied de page 4"/>
          <p:cNvSpPr>
            <a:spLocks noGrp="1"/>
          </p:cNvSpPr>
          <p:nvPr>
            <p:ph type="ftr" sz="quarter" idx="11"/>
          </p:nvPr>
        </p:nvSpPr>
        <p:spPr/>
        <p:txBody>
          <a:bodyPr/>
          <a:lstStyle/>
          <a:p>
            <a:endParaRPr lang="fr-CA"/>
          </a:p>
        </p:txBody>
      </p:sp>
      <p:sp>
        <p:nvSpPr>
          <p:cNvPr id="6" name="Espace réservé du numéro de diapositive 5"/>
          <p:cNvSpPr>
            <a:spLocks noGrp="1"/>
          </p:cNvSpPr>
          <p:nvPr>
            <p:ph type="sldNum" sz="quarter" idx="12"/>
          </p:nvPr>
        </p:nvSpPr>
        <p:spPr/>
        <p:txBody>
          <a:bodyPr/>
          <a:lstStyle/>
          <a:p>
            <a:fld id="{4AABCE09-5F0C-403B-A27A-6A7B19B712CB}" type="slidenum">
              <a:rPr lang="fr-CA" smtClean="0"/>
              <a:t>‹N°›</a:t>
            </a:fld>
            <a:endParaRPr lang="fr-CA"/>
          </a:p>
        </p:txBody>
      </p:sp>
    </p:spTree>
    <p:extLst>
      <p:ext uri="{BB962C8B-B14F-4D97-AF65-F5344CB8AC3E}">
        <p14:creationId xmlns:p14="http://schemas.microsoft.com/office/powerpoint/2010/main" val="34345681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smtClean="0"/>
              <a:t>Modifiez le style du titre</a:t>
            </a:r>
            <a:endParaRPr lang="fr-CA"/>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e la date 3"/>
          <p:cNvSpPr>
            <a:spLocks noGrp="1"/>
          </p:cNvSpPr>
          <p:nvPr>
            <p:ph type="dt" sz="half" idx="10"/>
          </p:nvPr>
        </p:nvSpPr>
        <p:spPr/>
        <p:txBody>
          <a:bodyPr/>
          <a:lstStyle/>
          <a:p>
            <a:fld id="{19D10F1B-EF8C-4DFD-8067-AF2F5AABD401}" type="datetimeFigureOut">
              <a:rPr lang="fr-CA" smtClean="0"/>
              <a:t>2018-09-13</a:t>
            </a:fld>
            <a:endParaRPr lang="fr-CA"/>
          </a:p>
        </p:txBody>
      </p:sp>
      <p:sp>
        <p:nvSpPr>
          <p:cNvPr id="5" name="Espace réservé du pied de page 4"/>
          <p:cNvSpPr>
            <a:spLocks noGrp="1"/>
          </p:cNvSpPr>
          <p:nvPr>
            <p:ph type="ftr" sz="quarter" idx="11"/>
          </p:nvPr>
        </p:nvSpPr>
        <p:spPr/>
        <p:txBody>
          <a:bodyPr/>
          <a:lstStyle/>
          <a:p>
            <a:endParaRPr lang="fr-CA"/>
          </a:p>
        </p:txBody>
      </p:sp>
      <p:sp>
        <p:nvSpPr>
          <p:cNvPr id="6" name="Espace réservé du numéro de diapositive 5"/>
          <p:cNvSpPr>
            <a:spLocks noGrp="1"/>
          </p:cNvSpPr>
          <p:nvPr>
            <p:ph type="sldNum" sz="quarter" idx="12"/>
          </p:nvPr>
        </p:nvSpPr>
        <p:spPr/>
        <p:txBody>
          <a:bodyPr/>
          <a:lstStyle/>
          <a:p>
            <a:fld id="{4AABCE09-5F0C-403B-A27A-6A7B19B712CB}" type="slidenum">
              <a:rPr lang="fr-CA" smtClean="0"/>
              <a:t>‹N°›</a:t>
            </a:fld>
            <a:endParaRPr lang="fr-CA"/>
          </a:p>
        </p:txBody>
      </p:sp>
    </p:spTree>
    <p:extLst>
      <p:ext uri="{BB962C8B-B14F-4D97-AF65-F5344CB8AC3E}">
        <p14:creationId xmlns:p14="http://schemas.microsoft.com/office/powerpoint/2010/main" val="22335473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smtClean="0"/>
              <a:t>Modifiez le style du titre</a:t>
            </a:r>
            <a:endParaRPr lang="fr-CA"/>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fr-CA"/>
          </a:p>
        </p:txBody>
      </p:sp>
      <p:sp>
        <p:nvSpPr>
          <p:cNvPr id="4" name="Espace réservé de la date 3"/>
          <p:cNvSpPr>
            <a:spLocks noGrp="1"/>
          </p:cNvSpPr>
          <p:nvPr>
            <p:ph type="dt" sz="half" idx="10"/>
          </p:nvPr>
        </p:nvSpPr>
        <p:spPr/>
        <p:txBody>
          <a:bodyPr/>
          <a:lstStyle/>
          <a:p>
            <a:fld id="{07BEE8EC-2677-48B9-B53A-0EB82EF81E06}" type="datetimeFigureOut">
              <a:rPr lang="fr-CA" smtClean="0">
                <a:solidFill>
                  <a:prstClr val="black">
                    <a:tint val="75000"/>
                  </a:prstClr>
                </a:solidFill>
              </a:rPr>
              <a:pPr/>
              <a:t>2018-09-13</a:t>
            </a:fld>
            <a:endParaRPr lang="fr-CA">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CA">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76DB39C2-60AB-4583-BF20-2E4DFDC44BB6}" type="slidenum">
              <a:rPr lang="fr-CA" smtClean="0">
                <a:solidFill>
                  <a:prstClr val="black">
                    <a:tint val="75000"/>
                  </a:prstClr>
                </a:solidFill>
              </a:rPr>
              <a:pPr/>
              <a:t>‹N°›</a:t>
            </a:fld>
            <a:endParaRPr lang="fr-CA">
              <a:solidFill>
                <a:prstClr val="black">
                  <a:tint val="75000"/>
                </a:prstClr>
              </a:solidFill>
            </a:endParaRPr>
          </a:p>
        </p:txBody>
      </p:sp>
    </p:spTree>
    <p:extLst>
      <p:ext uri="{BB962C8B-B14F-4D97-AF65-F5344CB8AC3E}">
        <p14:creationId xmlns:p14="http://schemas.microsoft.com/office/powerpoint/2010/main" val="39040963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e la date 3"/>
          <p:cNvSpPr>
            <a:spLocks noGrp="1"/>
          </p:cNvSpPr>
          <p:nvPr>
            <p:ph type="dt" sz="half" idx="10"/>
          </p:nvPr>
        </p:nvSpPr>
        <p:spPr/>
        <p:txBody>
          <a:bodyPr/>
          <a:lstStyle/>
          <a:p>
            <a:fld id="{07BEE8EC-2677-48B9-B53A-0EB82EF81E06}" type="datetimeFigureOut">
              <a:rPr lang="fr-CA" smtClean="0">
                <a:solidFill>
                  <a:prstClr val="black">
                    <a:tint val="75000"/>
                  </a:prstClr>
                </a:solidFill>
              </a:rPr>
              <a:pPr/>
              <a:t>2018-09-13</a:t>
            </a:fld>
            <a:endParaRPr lang="fr-CA">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CA">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76DB39C2-60AB-4583-BF20-2E4DFDC44BB6}" type="slidenum">
              <a:rPr lang="fr-CA" smtClean="0">
                <a:solidFill>
                  <a:prstClr val="black">
                    <a:tint val="75000"/>
                  </a:prstClr>
                </a:solidFill>
              </a:rPr>
              <a:pPr/>
              <a:t>‹N°›</a:t>
            </a:fld>
            <a:endParaRPr lang="fr-CA">
              <a:solidFill>
                <a:prstClr val="black">
                  <a:tint val="75000"/>
                </a:prstClr>
              </a:solidFill>
            </a:endParaRPr>
          </a:p>
        </p:txBody>
      </p:sp>
    </p:spTree>
    <p:extLst>
      <p:ext uri="{BB962C8B-B14F-4D97-AF65-F5344CB8AC3E}">
        <p14:creationId xmlns:p14="http://schemas.microsoft.com/office/powerpoint/2010/main" val="40795391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smtClean="0"/>
              <a:t>Modifiez le style du titre</a:t>
            </a:r>
            <a:endParaRPr lang="fr-CA"/>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07BEE8EC-2677-48B9-B53A-0EB82EF81E06}" type="datetimeFigureOut">
              <a:rPr lang="fr-CA" smtClean="0">
                <a:solidFill>
                  <a:prstClr val="black">
                    <a:tint val="75000"/>
                  </a:prstClr>
                </a:solidFill>
              </a:rPr>
              <a:pPr/>
              <a:t>2018-09-13</a:t>
            </a:fld>
            <a:endParaRPr lang="fr-CA">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CA">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76DB39C2-60AB-4583-BF20-2E4DFDC44BB6}" type="slidenum">
              <a:rPr lang="fr-CA" smtClean="0">
                <a:solidFill>
                  <a:prstClr val="black">
                    <a:tint val="75000"/>
                  </a:prstClr>
                </a:solidFill>
              </a:rPr>
              <a:pPr/>
              <a:t>‹N°›</a:t>
            </a:fld>
            <a:endParaRPr lang="fr-CA">
              <a:solidFill>
                <a:prstClr val="black">
                  <a:tint val="75000"/>
                </a:prstClr>
              </a:solidFill>
            </a:endParaRPr>
          </a:p>
        </p:txBody>
      </p:sp>
    </p:spTree>
    <p:extLst>
      <p:ext uri="{BB962C8B-B14F-4D97-AF65-F5344CB8AC3E}">
        <p14:creationId xmlns:p14="http://schemas.microsoft.com/office/powerpoint/2010/main" val="31131195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contenu 2"/>
          <p:cNvSpPr>
            <a:spLocks noGrp="1"/>
          </p:cNvSpPr>
          <p:nvPr>
            <p:ph sz="half" idx="1"/>
          </p:nvPr>
        </p:nvSpPr>
        <p:spPr>
          <a:xfrm>
            <a:off x="838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contenu 3"/>
          <p:cNvSpPr>
            <a:spLocks noGrp="1"/>
          </p:cNvSpPr>
          <p:nvPr>
            <p:ph sz="half" idx="2"/>
          </p:nvPr>
        </p:nvSpPr>
        <p:spPr>
          <a:xfrm>
            <a:off x="6172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Espace réservé de la date 4"/>
          <p:cNvSpPr>
            <a:spLocks noGrp="1"/>
          </p:cNvSpPr>
          <p:nvPr>
            <p:ph type="dt" sz="half" idx="10"/>
          </p:nvPr>
        </p:nvSpPr>
        <p:spPr/>
        <p:txBody>
          <a:bodyPr/>
          <a:lstStyle/>
          <a:p>
            <a:fld id="{07BEE8EC-2677-48B9-B53A-0EB82EF81E06}" type="datetimeFigureOut">
              <a:rPr lang="fr-CA" smtClean="0">
                <a:solidFill>
                  <a:prstClr val="black">
                    <a:tint val="75000"/>
                  </a:prstClr>
                </a:solidFill>
              </a:rPr>
              <a:pPr/>
              <a:t>2018-09-13</a:t>
            </a:fld>
            <a:endParaRPr lang="fr-CA">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CA">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76DB39C2-60AB-4583-BF20-2E4DFDC44BB6}" type="slidenum">
              <a:rPr lang="fr-CA" smtClean="0">
                <a:solidFill>
                  <a:prstClr val="black">
                    <a:tint val="75000"/>
                  </a:prstClr>
                </a:solidFill>
              </a:rPr>
              <a:pPr/>
              <a:t>‹N°›</a:t>
            </a:fld>
            <a:endParaRPr lang="fr-CA">
              <a:solidFill>
                <a:prstClr val="black">
                  <a:tint val="75000"/>
                </a:prstClr>
              </a:solidFill>
            </a:endParaRPr>
          </a:p>
        </p:txBody>
      </p:sp>
    </p:spTree>
    <p:extLst>
      <p:ext uri="{BB962C8B-B14F-4D97-AF65-F5344CB8AC3E}">
        <p14:creationId xmlns:p14="http://schemas.microsoft.com/office/powerpoint/2010/main" val="31586677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smtClean="0"/>
              <a:t>Modifiez le style du titre</a:t>
            </a:r>
            <a:endParaRPr lang="fr-CA"/>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7" name="Espace réservé de la date 6"/>
          <p:cNvSpPr>
            <a:spLocks noGrp="1"/>
          </p:cNvSpPr>
          <p:nvPr>
            <p:ph type="dt" sz="half" idx="10"/>
          </p:nvPr>
        </p:nvSpPr>
        <p:spPr/>
        <p:txBody>
          <a:bodyPr/>
          <a:lstStyle/>
          <a:p>
            <a:fld id="{07BEE8EC-2677-48B9-B53A-0EB82EF81E06}" type="datetimeFigureOut">
              <a:rPr lang="fr-CA" smtClean="0">
                <a:solidFill>
                  <a:prstClr val="black">
                    <a:tint val="75000"/>
                  </a:prstClr>
                </a:solidFill>
              </a:rPr>
              <a:pPr/>
              <a:t>2018-09-13</a:t>
            </a:fld>
            <a:endParaRPr lang="fr-CA">
              <a:solidFill>
                <a:prstClr val="black">
                  <a:tint val="75000"/>
                </a:prstClr>
              </a:solidFill>
            </a:endParaRPr>
          </a:p>
        </p:txBody>
      </p:sp>
      <p:sp>
        <p:nvSpPr>
          <p:cNvPr id="8" name="Espace réservé du pied de page 7"/>
          <p:cNvSpPr>
            <a:spLocks noGrp="1"/>
          </p:cNvSpPr>
          <p:nvPr>
            <p:ph type="ftr" sz="quarter" idx="11"/>
          </p:nvPr>
        </p:nvSpPr>
        <p:spPr/>
        <p:txBody>
          <a:bodyPr/>
          <a:lstStyle/>
          <a:p>
            <a:endParaRPr lang="fr-CA">
              <a:solidFill>
                <a:prstClr val="black">
                  <a:tint val="75000"/>
                </a:prstClr>
              </a:solidFill>
            </a:endParaRPr>
          </a:p>
        </p:txBody>
      </p:sp>
      <p:sp>
        <p:nvSpPr>
          <p:cNvPr id="9" name="Espace réservé du numéro de diapositive 8"/>
          <p:cNvSpPr>
            <a:spLocks noGrp="1"/>
          </p:cNvSpPr>
          <p:nvPr>
            <p:ph type="sldNum" sz="quarter" idx="12"/>
          </p:nvPr>
        </p:nvSpPr>
        <p:spPr/>
        <p:txBody>
          <a:bodyPr/>
          <a:lstStyle/>
          <a:p>
            <a:fld id="{76DB39C2-60AB-4583-BF20-2E4DFDC44BB6}" type="slidenum">
              <a:rPr lang="fr-CA" smtClean="0">
                <a:solidFill>
                  <a:prstClr val="black">
                    <a:tint val="75000"/>
                  </a:prstClr>
                </a:solidFill>
              </a:rPr>
              <a:pPr/>
              <a:t>‹N°›</a:t>
            </a:fld>
            <a:endParaRPr lang="fr-CA">
              <a:solidFill>
                <a:prstClr val="black">
                  <a:tint val="75000"/>
                </a:prstClr>
              </a:solidFill>
            </a:endParaRPr>
          </a:p>
        </p:txBody>
      </p:sp>
    </p:spTree>
    <p:extLst>
      <p:ext uri="{BB962C8B-B14F-4D97-AF65-F5344CB8AC3E}">
        <p14:creationId xmlns:p14="http://schemas.microsoft.com/office/powerpoint/2010/main" val="33270409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e la date 2"/>
          <p:cNvSpPr>
            <a:spLocks noGrp="1"/>
          </p:cNvSpPr>
          <p:nvPr>
            <p:ph type="dt" sz="half" idx="10"/>
          </p:nvPr>
        </p:nvSpPr>
        <p:spPr/>
        <p:txBody>
          <a:bodyPr/>
          <a:lstStyle/>
          <a:p>
            <a:fld id="{07BEE8EC-2677-48B9-B53A-0EB82EF81E06}" type="datetimeFigureOut">
              <a:rPr lang="fr-CA" smtClean="0">
                <a:solidFill>
                  <a:prstClr val="black">
                    <a:tint val="75000"/>
                  </a:prstClr>
                </a:solidFill>
              </a:rPr>
              <a:pPr/>
              <a:t>2018-09-13</a:t>
            </a:fld>
            <a:endParaRPr lang="fr-CA">
              <a:solidFill>
                <a:prstClr val="black">
                  <a:tint val="75000"/>
                </a:prstClr>
              </a:solidFill>
            </a:endParaRPr>
          </a:p>
        </p:txBody>
      </p:sp>
      <p:sp>
        <p:nvSpPr>
          <p:cNvPr id="4" name="Espace réservé du pied de page 3"/>
          <p:cNvSpPr>
            <a:spLocks noGrp="1"/>
          </p:cNvSpPr>
          <p:nvPr>
            <p:ph type="ftr" sz="quarter" idx="11"/>
          </p:nvPr>
        </p:nvSpPr>
        <p:spPr/>
        <p:txBody>
          <a:bodyPr/>
          <a:lstStyle/>
          <a:p>
            <a:endParaRPr lang="fr-CA">
              <a:solidFill>
                <a:prstClr val="black">
                  <a:tint val="75000"/>
                </a:prstClr>
              </a:solidFill>
            </a:endParaRPr>
          </a:p>
        </p:txBody>
      </p:sp>
      <p:sp>
        <p:nvSpPr>
          <p:cNvPr id="5" name="Espace réservé du numéro de diapositive 4"/>
          <p:cNvSpPr>
            <a:spLocks noGrp="1"/>
          </p:cNvSpPr>
          <p:nvPr>
            <p:ph type="sldNum" sz="quarter" idx="12"/>
          </p:nvPr>
        </p:nvSpPr>
        <p:spPr/>
        <p:txBody>
          <a:bodyPr/>
          <a:lstStyle/>
          <a:p>
            <a:fld id="{76DB39C2-60AB-4583-BF20-2E4DFDC44BB6}" type="slidenum">
              <a:rPr lang="fr-CA" smtClean="0">
                <a:solidFill>
                  <a:prstClr val="black">
                    <a:tint val="75000"/>
                  </a:prstClr>
                </a:solidFill>
              </a:rPr>
              <a:pPr/>
              <a:t>‹N°›</a:t>
            </a:fld>
            <a:endParaRPr lang="fr-CA">
              <a:solidFill>
                <a:prstClr val="black">
                  <a:tint val="75000"/>
                </a:prstClr>
              </a:solidFill>
            </a:endParaRPr>
          </a:p>
        </p:txBody>
      </p:sp>
    </p:spTree>
    <p:extLst>
      <p:ext uri="{BB962C8B-B14F-4D97-AF65-F5344CB8AC3E}">
        <p14:creationId xmlns:p14="http://schemas.microsoft.com/office/powerpoint/2010/main" val="16315304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07BEE8EC-2677-48B9-B53A-0EB82EF81E06}" type="datetimeFigureOut">
              <a:rPr lang="fr-CA" smtClean="0">
                <a:solidFill>
                  <a:prstClr val="black">
                    <a:tint val="75000"/>
                  </a:prstClr>
                </a:solidFill>
              </a:rPr>
              <a:pPr/>
              <a:t>2018-09-13</a:t>
            </a:fld>
            <a:endParaRPr lang="fr-CA">
              <a:solidFill>
                <a:prstClr val="black">
                  <a:tint val="75000"/>
                </a:prstClr>
              </a:solidFill>
            </a:endParaRPr>
          </a:p>
        </p:txBody>
      </p:sp>
      <p:sp>
        <p:nvSpPr>
          <p:cNvPr id="3" name="Espace réservé du pied de page 2"/>
          <p:cNvSpPr>
            <a:spLocks noGrp="1"/>
          </p:cNvSpPr>
          <p:nvPr>
            <p:ph type="ftr" sz="quarter" idx="11"/>
          </p:nvPr>
        </p:nvSpPr>
        <p:spPr/>
        <p:txBody>
          <a:bodyPr/>
          <a:lstStyle/>
          <a:p>
            <a:endParaRPr lang="fr-CA">
              <a:solidFill>
                <a:prstClr val="black">
                  <a:tint val="75000"/>
                </a:prstClr>
              </a:solidFill>
            </a:endParaRPr>
          </a:p>
        </p:txBody>
      </p:sp>
      <p:sp>
        <p:nvSpPr>
          <p:cNvPr id="4" name="Espace réservé du numéro de diapositive 3"/>
          <p:cNvSpPr>
            <a:spLocks noGrp="1"/>
          </p:cNvSpPr>
          <p:nvPr>
            <p:ph type="sldNum" sz="quarter" idx="12"/>
          </p:nvPr>
        </p:nvSpPr>
        <p:spPr/>
        <p:txBody>
          <a:bodyPr/>
          <a:lstStyle/>
          <a:p>
            <a:fld id="{76DB39C2-60AB-4583-BF20-2E4DFDC44BB6}" type="slidenum">
              <a:rPr lang="fr-CA" smtClean="0">
                <a:solidFill>
                  <a:prstClr val="black">
                    <a:tint val="75000"/>
                  </a:prstClr>
                </a:solidFill>
              </a:rPr>
              <a:pPr/>
              <a:t>‹N°›</a:t>
            </a:fld>
            <a:endParaRPr lang="fr-CA">
              <a:solidFill>
                <a:prstClr val="black">
                  <a:tint val="75000"/>
                </a:prstClr>
              </a:solidFill>
            </a:endParaRPr>
          </a:p>
        </p:txBody>
      </p:sp>
    </p:spTree>
    <p:extLst>
      <p:ext uri="{BB962C8B-B14F-4D97-AF65-F5344CB8AC3E}">
        <p14:creationId xmlns:p14="http://schemas.microsoft.com/office/powerpoint/2010/main" val="6522160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CA"/>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07BEE8EC-2677-48B9-B53A-0EB82EF81E06}" type="datetimeFigureOut">
              <a:rPr lang="fr-CA" smtClean="0">
                <a:solidFill>
                  <a:prstClr val="black">
                    <a:tint val="75000"/>
                  </a:prstClr>
                </a:solidFill>
              </a:rPr>
              <a:pPr/>
              <a:t>2018-09-13</a:t>
            </a:fld>
            <a:endParaRPr lang="fr-CA">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CA">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76DB39C2-60AB-4583-BF20-2E4DFDC44BB6}" type="slidenum">
              <a:rPr lang="fr-CA" smtClean="0">
                <a:solidFill>
                  <a:prstClr val="black">
                    <a:tint val="75000"/>
                  </a:prstClr>
                </a:solidFill>
              </a:rPr>
              <a:pPr/>
              <a:t>‹N°›</a:t>
            </a:fld>
            <a:endParaRPr lang="fr-CA">
              <a:solidFill>
                <a:prstClr val="black">
                  <a:tint val="75000"/>
                </a:prstClr>
              </a:solidFill>
            </a:endParaRPr>
          </a:p>
        </p:txBody>
      </p:sp>
    </p:spTree>
    <p:extLst>
      <p:ext uri="{BB962C8B-B14F-4D97-AF65-F5344CB8AC3E}">
        <p14:creationId xmlns:p14="http://schemas.microsoft.com/office/powerpoint/2010/main" val="35941813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e la date 3"/>
          <p:cNvSpPr>
            <a:spLocks noGrp="1"/>
          </p:cNvSpPr>
          <p:nvPr>
            <p:ph type="dt" sz="half" idx="10"/>
          </p:nvPr>
        </p:nvSpPr>
        <p:spPr/>
        <p:txBody>
          <a:bodyPr/>
          <a:lstStyle/>
          <a:p>
            <a:fld id="{19D10F1B-EF8C-4DFD-8067-AF2F5AABD401}" type="datetimeFigureOut">
              <a:rPr lang="fr-CA" smtClean="0"/>
              <a:t>2018-09-13</a:t>
            </a:fld>
            <a:endParaRPr lang="fr-CA"/>
          </a:p>
        </p:txBody>
      </p:sp>
      <p:sp>
        <p:nvSpPr>
          <p:cNvPr id="5" name="Espace réservé du pied de page 4"/>
          <p:cNvSpPr>
            <a:spLocks noGrp="1"/>
          </p:cNvSpPr>
          <p:nvPr>
            <p:ph type="ftr" sz="quarter" idx="11"/>
          </p:nvPr>
        </p:nvSpPr>
        <p:spPr/>
        <p:txBody>
          <a:bodyPr/>
          <a:lstStyle/>
          <a:p>
            <a:endParaRPr lang="fr-CA"/>
          </a:p>
        </p:txBody>
      </p:sp>
      <p:sp>
        <p:nvSpPr>
          <p:cNvPr id="6" name="Espace réservé du numéro de diapositive 5"/>
          <p:cNvSpPr>
            <a:spLocks noGrp="1"/>
          </p:cNvSpPr>
          <p:nvPr>
            <p:ph type="sldNum" sz="quarter" idx="12"/>
          </p:nvPr>
        </p:nvSpPr>
        <p:spPr/>
        <p:txBody>
          <a:bodyPr/>
          <a:lstStyle/>
          <a:p>
            <a:fld id="{4AABCE09-5F0C-403B-A27A-6A7B19B712CB}" type="slidenum">
              <a:rPr lang="fr-CA" smtClean="0"/>
              <a:t>‹N°›</a:t>
            </a:fld>
            <a:endParaRPr lang="fr-CA"/>
          </a:p>
        </p:txBody>
      </p:sp>
    </p:spTree>
    <p:extLst>
      <p:ext uri="{BB962C8B-B14F-4D97-AF65-F5344CB8AC3E}">
        <p14:creationId xmlns:p14="http://schemas.microsoft.com/office/powerpoint/2010/main" val="15135051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CA"/>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fr-CA"/>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07BEE8EC-2677-48B9-B53A-0EB82EF81E06}" type="datetimeFigureOut">
              <a:rPr lang="fr-CA" smtClean="0">
                <a:solidFill>
                  <a:prstClr val="black">
                    <a:tint val="75000"/>
                  </a:prstClr>
                </a:solidFill>
              </a:rPr>
              <a:pPr/>
              <a:t>2018-09-13</a:t>
            </a:fld>
            <a:endParaRPr lang="fr-CA">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CA">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76DB39C2-60AB-4583-BF20-2E4DFDC44BB6}" type="slidenum">
              <a:rPr lang="fr-CA" smtClean="0">
                <a:solidFill>
                  <a:prstClr val="black">
                    <a:tint val="75000"/>
                  </a:prstClr>
                </a:solidFill>
              </a:rPr>
              <a:pPr/>
              <a:t>‹N°›</a:t>
            </a:fld>
            <a:endParaRPr lang="fr-CA">
              <a:solidFill>
                <a:prstClr val="black">
                  <a:tint val="75000"/>
                </a:prstClr>
              </a:solidFill>
            </a:endParaRPr>
          </a:p>
        </p:txBody>
      </p:sp>
    </p:spTree>
    <p:extLst>
      <p:ext uri="{BB962C8B-B14F-4D97-AF65-F5344CB8AC3E}">
        <p14:creationId xmlns:p14="http://schemas.microsoft.com/office/powerpoint/2010/main" val="13398143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e la date 3"/>
          <p:cNvSpPr>
            <a:spLocks noGrp="1"/>
          </p:cNvSpPr>
          <p:nvPr>
            <p:ph type="dt" sz="half" idx="10"/>
          </p:nvPr>
        </p:nvSpPr>
        <p:spPr/>
        <p:txBody>
          <a:bodyPr/>
          <a:lstStyle/>
          <a:p>
            <a:fld id="{07BEE8EC-2677-48B9-B53A-0EB82EF81E06}" type="datetimeFigureOut">
              <a:rPr lang="fr-CA" smtClean="0">
                <a:solidFill>
                  <a:prstClr val="black">
                    <a:tint val="75000"/>
                  </a:prstClr>
                </a:solidFill>
              </a:rPr>
              <a:pPr/>
              <a:t>2018-09-13</a:t>
            </a:fld>
            <a:endParaRPr lang="fr-CA">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CA">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76DB39C2-60AB-4583-BF20-2E4DFDC44BB6}" type="slidenum">
              <a:rPr lang="fr-CA" smtClean="0">
                <a:solidFill>
                  <a:prstClr val="black">
                    <a:tint val="75000"/>
                  </a:prstClr>
                </a:solidFill>
              </a:rPr>
              <a:pPr/>
              <a:t>‹N°›</a:t>
            </a:fld>
            <a:endParaRPr lang="fr-CA">
              <a:solidFill>
                <a:prstClr val="black">
                  <a:tint val="75000"/>
                </a:prstClr>
              </a:solidFill>
            </a:endParaRPr>
          </a:p>
        </p:txBody>
      </p:sp>
    </p:spTree>
    <p:extLst>
      <p:ext uri="{BB962C8B-B14F-4D97-AF65-F5344CB8AC3E}">
        <p14:creationId xmlns:p14="http://schemas.microsoft.com/office/powerpoint/2010/main" val="290749753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smtClean="0"/>
              <a:t>Modifiez le style du titre</a:t>
            </a:r>
            <a:endParaRPr lang="fr-CA"/>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e la date 3"/>
          <p:cNvSpPr>
            <a:spLocks noGrp="1"/>
          </p:cNvSpPr>
          <p:nvPr>
            <p:ph type="dt" sz="half" idx="10"/>
          </p:nvPr>
        </p:nvSpPr>
        <p:spPr/>
        <p:txBody>
          <a:bodyPr/>
          <a:lstStyle/>
          <a:p>
            <a:fld id="{07BEE8EC-2677-48B9-B53A-0EB82EF81E06}" type="datetimeFigureOut">
              <a:rPr lang="fr-CA" smtClean="0">
                <a:solidFill>
                  <a:prstClr val="black">
                    <a:tint val="75000"/>
                  </a:prstClr>
                </a:solidFill>
              </a:rPr>
              <a:pPr/>
              <a:t>2018-09-13</a:t>
            </a:fld>
            <a:endParaRPr lang="fr-CA">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CA">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76DB39C2-60AB-4583-BF20-2E4DFDC44BB6}" type="slidenum">
              <a:rPr lang="fr-CA" smtClean="0">
                <a:solidFill>
                  <a:prstClr val="black">
                    <a:tint val="75000"/>
                  </a:prstClr>
                </a:solidFill>
              </a:rPr>
              <a:pPr/>
              <a:t>‹N°›</a:t>
            </a:fld>
            <a:endParaRPr lang="fr-CA">
              <a:solidFill>
                <a:prstClr val="black">
                  <a:tint val="75000"/>
                </a:prstClr>
              </a:solidFill>
            </a:endParaRPr>
          </a:p>
        </p:txBody>
      </p:sp>
    </p:spTree>
    <p:extLst>
      <p:ext uri="{BB962C8B-B14F-4D97-AF65-F5344CB8AC3E}">
        <p14:creationId xmlns:p14="http://schemas.microsoft.com/office/powerpoint/2010/main" val="42860796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smtClean="0"/>
              <a:t>Modifiez le style du titre</a:t>
            </a:r>
            <a:endParaRPr lang="fr-CA"/>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19D10F1B-EF8C-4DFD-8067-AF2F5AABD401}" type="datetimeFigureOut">
              <a:rPr lang="fr-CA" smtClean="0"/>
              <a:t>2018-09-13</a:t>
            </a:fld>
            <a:endParaRPr lang="fr-CA"/>
          </a:p>
        </p:txBody>
      </p:sp>
      <p:sp>
        <p:nvSpPr>
          <p:cNvPr id="5" name="Espace réservé du pied de page 4"/>
          <p:cNvSpPr>
            <a:spLocks noGrp="1"/>
          </p:cNvSpPr>
          <p:nvPr>
            <p:ph type="ftr" sz="quarter" idx="11"/>
          </p:nvPr>
        </p:nvSpPr>
        <p:spPr/>
        <p:txBody>
          <a:bodyPr/>
          <a:lstStyle/>
          <a:p>
            <a:endParaRPr lang="fr-CA"/>
          </a:p>
        </p:txBody>
      </p:sp>
      <p:sp>
        <p:nvSpPr>
          <p:cNvPr id="6" name="Espace réservé du numéro de diapositive 5"/>
          <p:cNvSpPr>
            <a:spLocks noGrp="1"/>
          </p:cNvSpPr>
          <p:nvPr>
            <p:ph type="sldNum" sz="quarter" idx="12"/>
          </p:nvPr>
        </p:nvSpPr>
        <p:spPr/>
        <p:txBody>
          <a:bodyPr/>
          <a:lstStyle/>
          <a:p>
            <a:fld id="{4AABCE09-5F0C-403B-A27A-6A7B19B712CB}" type="slidenum">
              <a:rPr lang="fr-CA" smtClean="0"/>
              <a:t>‹N°›</a:t>
            </a:fld>
            <a:endParaRPr lang="fr-CA"/>
          </a:p>
        </p:txBody>
      </p:sp>
    </p:spTree>
    <p:extLst>
      <p:ext uri="{BB962C8B-B14F-4D97-AF65-F5344CB8AC3E}">
        <p14:creationId xmlns:p14="http://schemas.microsoft.com/office/powerpoint/2010/main" val="37852523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contenu 2"/>
          <p:cNvSpPr>
            <a:spLocks noGrp="1"/>
          </p:cNvSpPr>
          <p:nvPr>
            <p:ph sz="half" idx="1"/>
          </p:nvPr>
        </p:nvSpPr>
        <p:spPr>
          <a:xfrm>
            <a:off x="838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contenu 3"/>
          <p:cNvSpPr>
            <a:spLocks noGrp="1"/>
          </p:cNvSpPr>
          <p:nvPr>
            <p:ph sz="half" idx="2"/>
          </p:nvPr>
        </p:nvSpPr>
        <p:spPr>
          <a:xfrm>
            <a:off x="6172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Espace réservé de la date 4"/>
          <p:cNvSpPr>
            <a:spLocks noGrp="1"/>
          </p:cNvSpPr>
          <p:nvPr>
            <p:ph type="dt" sz="half" idx="10"/>
          </p:nvPr>
        </p:nvSpPr>
        <p:spPr/>
        <p:txBody>
          <a:bodyPr/>
          <a:lstStyle/>
          <a:p>
            <a:fld id="{19D10F1B-EF8C-4DFD-8067-AF2F5AABD401}" type="datetimeFigureOut">
              <a:rPr lang="fr-CA" smtClean="0"/>
              <a:t>2018-09-13</a:t>
            </a:fld>
            <a:endParaRPr lang="fr-CA"/>
          </a:p>
        </p:txBody>
      </p:sp>
      <p:sp>
        <p:nvSpPr>
          <p:cNvPr id="6" name="Espace réservé du pied de page 5"/>
          <p:cNvSpPr>
            <a:spLocks noGrp="1"/>
          </p:cNvSpPr>
          <p:nvPr>
            <p:ph type="ftr" sz="quarter" idx="11"/>
          </p:nvPr>
        </p:nvSpPr>
        <p:spPr/>
        <p:txBody>
          <a:bodyPr/>
          <a:lstStyle/>
          <a:p>
            <a:endParaRPr lang="fr-CA"/>
          </a:p>
        </p:txBody>
      </p:sp>
      <p:sp>
        <p:nvSpPr>
          <p:cNvPr id="7" name="Espace réservé du numéro de diapositive 6"/>
          <p:cNvSpPr>
            <a:spLocks noGrp="1"/>
          </p:cNvSpPr>
          <p:nvPr>
            <p:ph type="sldNum" sz="quarter" idx="12"/>
          </p:nvPr>
        </p:nvSpPr>
        <p:spPr/>
        <p:txBody>
          <a:bodyPr/>
          <a:lstStyle/>
          <a:p>
            <a:fld id="{4AABCE09-5F0C-403B-A27A-6A7B19B712CB}" type="slidenum">
              <a:rPr lang="fr-CA" smtClean="0"/>
              <a:t>‹N°›</a:t>
            </a:fld>
            <a:endParaRPr lang="fr-CA"/>
          </a:p>
        </p:txBody>
      </p:sp>
    </p:spTree>
    <p:extLst>
      <p:ext uri="{BB962C8B-B14F-4D97-AF65-F5344CB8AC3E}">
        <p14:creationId xmlns:p14="http://schemas.microsoft.com/office/powerpoint/2010/main" val="35187013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smtClean="0"/>
              <a:t>Modifiez le style du titre</a:t>
            </a:r>
            <a:endParaRPr lang="fr-CA"/>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7" name="Espace réservé de la date 6"/>
          <p:cNvSpPr>
            <a:spLocks noGrp="1"/>
          </p:cNvSpPr>
          <p:nvPr>
            <p:ph type="dt" sz="half" idx="10"/>
          </p:nvPr>
        </p:nvSpPr>
        <p:spPr/>
        <p:txBody>
          <a:bodyPr/>
          <a:lstStyle/>
          <a:p>
            <a:fld id="{19D10F1B-EF8C-4DFD-8067-AF2F5AABD401}" type="datetimeFigureOut">
              <a:rPr lang="fr-CA" smtClean="0"/>
              <a:t>2018-09-13</a:t>
            </a:fld>
            <a:endParaRPr lang="fr-CA"/>
          </a:p>
        </p:txBody>
      </p:sp>
      <p:sp>
        <p:nvSpPr>
          <p:cNvPr id="8" name="Espace réservé du pied de page 7"/>
          <p:cNvSpPr>
            <a:spLocks noGrp="1"/>
          </p:cNvSpPr>
          <p:nvPr>
            <p:ph type="ftr" sz="quarter" idx="11"/>
          </p:nvPr>
        </p:nvSpPr>
        <p:spPr/>
        <p:txBody>
          <a:bodyPr/>
          <a:lstStyle/>
          <a:p>
            <a:endParaRPr lang="fr-CA"/>
          </a:p>
        </p:txBody>
      </p:sp>
      <p:sp>
        <p:nvSpPr>
          <p:cNvPr id="9" name="Espace réservé du numéro de diapositive 8"/>
          <p:cNvSpPr>
            <a:spLocks noGrp="1"/>
          </p:cNvSpPr>
          <p:nvPr>
            <p:ph type="sldNum" sz="quarter" idx="12"/>
          </p:nvPr>
        </p:nvSpPr>
        <p:spPr/>
        <p:txBody>
          <a:bodyPr/>
          <a:lstStyle/>
          <a:p>
            <a:fld id="{4AABCE09-5F0C-403B-A27A-6A7B19B712CB}" type="slidenum">
              <a:rPr lang="fr-CA" smtClean="0"/>
              <a:t>‹N°›</a:t>
            </a:fld>
            <a:endParaRPr lang="fr-CA"/>
          </a:p>
        </p:txBody>
      </p:sp>
    </p:spTree>
    <p:extLst>
      <p:ext uri="{BB962C8B-B14F-4D97-AF65-F5344CB8AC3E}">
        <p14:creationId xmlns:p14="http://schemas.microsoft.com/office/powerpoint/2010/main" val="30372405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e la date 2"/>
          <p:cNvSpPr>
            <a:spLocks noGrp="1"/>
          </p:cNvSpPr>
          <p:nvPr>
            <p:ph type="dt" sz="half" idx="10"/>
          </p:nvPr>
        </p:nvSpPr>
        <p:spPr/>
        <p:txBody>
          <a:bodyPr/>
          <a:lstStyle/>
          <a:p>
            <a:fld id="{19D10F1B-EF8C-4DFD-8067-AF2F5AABD401}" type="datetimeFigureOut">
              <a:rPr lang="fr-CA" smtClean="0"/>
              <a:t>2018-09-13</a:t>
            </a:fld>
            <a:endParaRPr lang="fr-CA"/>
          </a:p>
        </p:txBody>
      </p:sp>
      <p:sp>
        <p:nvSpPr>
          <p:cNvPr id="4" name="Espace réservé du pied de page 3"/>
          <p:cNvSpPr>
            <a:spLocks noGrp="1"/>
          </p:cNvSpPr>
          <p:nvPr>
            <p:ph type="ftr" sz="quarter" idx="11"/>
          </p:nvPr>
        </p:nvSpPr>
        <p:spPr/>
        <p:txBody>
          <a:bodyPr/>
          <a:lstStyle/>
          <a:p>
            <a:endParaRPr lang="fr-CA"/>
          </a:p>
        </p:txBody>
      </p:sp>
      <p:sp>
        <p:nvSpPr>
          <p:cNvPr id="5" name="Espace réservé du numéro de diapositive 4"/>
          <p:cNvSpPr>
            <a:spLocks noGrp="1"/>
          </p:cNvSpPr>
          <p:nvPr>
            <p:ph type="sldNum" sz="quarter" idx="12"/>
          </p:nvPr>
        </p:nvSpPr>
        <p:spPr/>
        <p:txBody>
          <a:bodyPr/>
          <a:lstStyle/>
          <a:p>
            <a:fld id="{4AABCE09-5F0C-403B-A27A-6A7B19B712CB}" type="slidenum">
              <a:rPr lang="fr-CA" smtClean="0"/>
              <a:t>‹N°›</a:t>
            </a:fld>
            <a:endParaRPr lang="fr-CA"/>
          </a:p>
        </p:txBody>
      </p:sp>
    </p:spTree>
    <p:extLst>
      <p:ext uri="{BB962C8B-B14F-4D97-AF65-F5344CB8AC3E}">
        <p14:creationId xmlns:p14="http://schemas.microsoft.com/office/powerpoint/2010/main" val="1084223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19D10F1B-EF8C-4DFD-8067-AF2F5AABD401}" type="datetimeFigureOut">
              <a:rPr lang="fr-CA" smtClean="0"/>
              <a:t>2018-09-13</a:t>
            </a:fld>
            <a:endParaRPr lang="fr-CA"/>
          </a:p>
        </p:txBody>
      </p:sp>
      <p:sp>
        <p:nvSpPr>
          <p:cNvPr id="3" name="Espace réservé du pied de page 2"/>
          <p:cNvSpPr>
            <a:spLocks noGrp="1"/>
          </p:cNvSpPr>
          <p:nvPr>
            <p:ph type="ftr" sz="quarter" idx="11"/>
          </p:nvPr>
        </p:nvSpPr>
        <p:spPr/>
        <p:txBody>
          <a:bodyPr/>
          <a:lstStyle/>
          <a:p>
            <a:endParaRPr lang="fr-CA"/>
          </a:p>
        </p:txBody>
      </p:sp>
      <p:sp>
        <p:nvSpPr>
          <p:cNvPr id="4" name="Espace réservé du numéro de diapositive 3"/>
          <p:cNvSpPr>
            <a:spLocks noGrp="1"/>
          </p:cNvSpPr>
          <p:nvPr>
            <p:ph type="sldNum" sz="quarter" idx="12"/>
          </p:nvPr>
        </p:nvSpPr>
        <p:spPr/>
        <p:txBody>
          <a:bodyPr/>
          <a:lstStyle/>
          <a:p>
            <a:fld id="{4AABCE09-5F0C-403B-A27A-6A7B19B712CB}" type="slidenum">
              <a:rPr lang="fr-CA" smtClean="0"/>
              <a:t>‹N°›</a:t>
            </a:fld>
            <a:endParaRPr lang="fr-CA"/>
          </a:p>
        </p:txBody>
      </p:sp>
    </p:spTree>
    <p:extLst>
      <p:ext uri="{BB962C8B-B14F-4D97-AF65-F5344CB8AC3E}">
        <p14:creationId xmlns:p14="http://schemas.microsoft.com/office/powerpoint/2010/main" val="15843283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CA"/>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19D10F1B-EF8C-4DFD-8067-AF2F5AABD401}" type="datetimeFigureOut">
              <a:rPr lang="fr-CA" smtClean="0"/>
              <a:t>2018-09-13</a:t>
            </a:fld>
            <a:endParaRPr lang="fr-CA"/>
          </a:p>
        </p:txBody>
      </p:sp>
      <p:sp>
        <p:nvSpPr>
          <p:cNvPr id="6" name="Espace réservé du pied de page 5"/>
          <p:cNvSpPr>
            <a:spLocks noGrp="1"/>
          </p:cNvSpPr>
          <p:nvPr>
            <p:ph type="ftr" sz="quarter" idx="11"/>
          </p:nvPr>
        </p:nvSpPr>
        <p:spPr/>
        <p:txBody>
          <a:bodyPr/>
          <a:lstStyle/>
          <a:p>
            <a:endParaRPr lang="fr-CA"/>
          </a:p>
        </p:txBody>
      </p:sp>
      <p:sp>
        <p:nvSpPr>
          <p:cNvPr id="7" name="Espace réservé du numéro de diapositive 6"/>
          <p:cNvSpPr>
            <a:spLocks noGrp="1"/>
          </p:cNvSpPr>
          <p:nvPr>
            <p:ph type="sldNum" sz="quarter" idx="12"/>
          </p:nvPr>
        </p:nvSpPr>
        <p:spPr/>
        <p:txBody>
          <a:bodyPr/>
          <a:lstStyle/>
          <a:p>
            <a:fld id="{4AABCE09-5F0C-403B-A27A-6A7B19B712CB}" type="slidenum">
              <a:rPr lang="fr-CA" smtClean="0"/>
              <a:t>‹N°›</a:t>
            </a:fld>
            <a:endParaRPr lang="fr-CA"/>
          </a:p>
        </p:txBody>
      </p:sp>
    </p:spTree>
    <p:extLst>
      <p:ext uri="{BB962C8B-B14F-4D97-AF65-F5344CB8AC3E}">
        <p14:creationId xmlns:p14="http://schemas.microsoft.com/office/powerpoint/2010/main" val="29607727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CA"/>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CA"/>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19D10F1B-EF8C-4DFD-8067-AF2F5AABD401}" type="datetimeFigureOut">
              <a:rPr lang="fr-CA" smtClean="0"/>
              <a:t>2018-09-13</a:t>
            </a:fld>
            <a:endParaRPr lang="fr-CA"/>
          </a:p>
        </p:txBody>
      </p:sp>
      <p:sp>
        <p:nvSpPr>
          <p:cNvPr id="6" name="Espace réservé du pied de page 5"/>
          <p:cNvSpPr>
            <a:spLocks noGrp="1"/>
          </p:cNvSpPr>
          <p:nvPr>
            <p:ph type="ftr" sz="quarter" idx="11"/>
          </p:nvPr>
        </p:nvSpPr>
        <p:spPr/>
        <p:txBody>
          <a:bodyPr/>
          <a:lstStyle/>
          <a:p>
            <a:endParaRPr lang="fr-CA"/>
          </a:p>
        </p:txBody>
      </p:sp>
      <p:sp>
        <p:nvSpPr>
          <p:cNvPr id="7" name="Espace réservé du numéro de diapositive 6"/>
          <p:cNvSpPr>
            <a:spLocks noGrp="1"/>
          </p:cNvSpPr>
          <p:nvPr>
            <p:ph type="sldNum" sz="quarter" idx="12"/>
          </p:nvPr>
        </p:nvSpPr>
        <p:spPr/>
        <p:txBody>
          <a:bodyPr/>
          <a:lstStyle/>
          <a:p>
            <a:fld id="{4AABCE09-5F0C-403B-A27A-6A7B19B712CB}" type="slidenum">
              <a:rPr lang="fr-CA" smtClean="0"/>
              <a:t>‹N°›</a:t>
            </a:fld>
            <a:endParaRPr lang="fr-CA"/>
          </a:p>
        </p:txBody>
      </p:sp>
    </p:spTree>
    <p:extLst>
      <p:ext uri="{BB962C8B-B14F-4D97-AF65-F5344CB8AC3E}">
        <p14:creationId xmlns:p14="http://schemas.microsoft.com/office/powerpoint/2010/main" val="32808591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smtClean="0"/>
              <a:t>Modifiez le style du titre</a:t>
            </a:r>
            <a:endParaRPr lang="fr-CA"/>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D10F1B-EF8C-4DFD-8067-AF2F5AABD401}" type="datetimeFigureOut">
              <a:rPr lang="fr-CA" smtClean="0"/>
              <a:t>2018-09-13</a:t>
            </a:fld>
            <a:endParaRPr lang="fr-CA"/>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CA"/>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ABCE09-5F0C-403B-A27A-6A7B19B712CB}" type="slidenum">
              <a:rPr lang="fr-CA" smtClean="0"/>
              <a:t>‹N°›</a:t>
            </a:fld>
            <a:endParaRPr lang="fr-CA"/>
          </a:p>
        </p:txBody>
      </p:sp>
    </p:spTree>
    <p:extLst>
      <p:ext uri="{BB962C8B-B14F-4D97-AF65-F5344CB8AC3E}">
        <p14:creationId xmlns:p14="http://schemas.microsoft.com/office/powerpoint/2010/main" val="40196818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smtClean="0"/>
              <a:t>Modifiez le style du titre</a:t>
            </a:r>
            <a:endParaRPr lang="fr-CA"/>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BEE8EC-2677-48B9-B53A-0EB82EF81E06}" type="datetimeFigureOut">
              <a:rPr lang="fr-CA" smtClean="0">
                <a:solidFill>
                  <a:prstClr val="black">
                    <a:tint val="75000"/>
                  </a:prstClr>
                </a:solidFill>
              </a:rPr>
              <a:pPr/>
              <a:t>2018-09-13</a:t>
            </a:fld>
            <a:endParaRPr lang="fr-CA">
              <a:solidFill>
                <a:prstClr val="black">
                  <a:tint val="75000"/>
                </a:prstClr>
              </a:solidFill>
            </a:endParaRP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CA">
              <a:solidFill>
                <a:prstClr val="black">
                  <a:tint val="75000"/>
                </a:prstClr>
              </a:solidFill>
            </a:endParaRP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DB39C2-60AB-4583-BF20-2E4DFDC44BB6}" type="slidenum">
              <a:rPr lang="fr-CA" smtClean="0">
                <a:solidFill>
                  <a:prstClr val="black">
                    <a:tint val="75000"/>
                  </a:prstClr>
                </a:solidFill>
              </a:rPr>
              <a:pPr/>
              <a:t>‹N°›</a:t>
            </a:fld>
            <a:endParaRPr lang="fr-CA">
              <a:solidFill>
                <a:prstClr val="black">
                  <a:tint val="75000"/>
                </a:prstClr>
              </a:solidFill>
            </a:endParaRPr>
          </a:p>
        </p:txBody>
      </p:sp>
    </p:spTree>
    <p:extLst>
      <p:ext uri="{BB962C8B-B14F-4D97-AF65-F5344CB8AC3E}">
        <p14:creationId xmlns:p14="http://schemas.microsoft.com/office/powerpoint/2010/main" val="161022040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0.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1.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tags" Target="../tags/tag23.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5.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6.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7.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9.xml"/><Relationship Id="rId1" Type="http://schemas.openxmlformats.org/officeDocument/2006/relationships/tags" Target="../tags/tag28.xml"/><Relationship Id="rId6" Type="http://schemas.microsoft.com/office/2007/relationships/hdphoto" Target="../media/hdphoto1.wdp"/><Relationship Id="rId5" Type="http://schemas.openxmlformats.org/officeDocument/2006/relationships/image" Target="../media/image5.png"/><Relationship Id="rId4" Type="http://schemas.openxmlformats.org/officeDocument/2006/relationships/notesSlide" Target="../notesSlides/notesSlide8.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3.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4.xml"/></Relationships>
</file>

<file path=ppt/slides/_rels/slide4.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slideLayout" Target="../slideLayouts/slideLayout1.xml"/><Relationship Id="rId7" Type="http://schemas.openxmlformats.org/officeDocument/2006/relationships/diagramQuickStyle" Target="../diagrams/quickStyle1.xml"/><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notesSlide" Target="../notesSlides/notesSlide3.xml"/><Relationship Id="rId9" Type="http://schemas.microsoft.com/office/2007/relationships/diagramDrawing" Target="../diagrams/drawing1.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7.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7.xml.rels><?xml version="1.0" encoding="UTF-8" standalone="yes"?>
<Relationships xmlns="http://schemas.openxmlformats.org/package/2006/relationships"><Relationship Id="rId8" Type="http://schemas.openxmlformats.org/officeDocument/2006/relationships/tags" Target="../tags/tag16.xml"/><Relationship Id="rId3" Type="http://schemas.openxmlformats.org/officeDocument/2006/relationships/tags" Target="../tags/tag11.xml"/><Relationship Id="rId7" Type="http://schemas.openxmlformats.org/officeDocument/2006/relationships/tags" Target="../tags/tag15.xml"/><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tags" Target="../tags/tag14.xml"/><Relationship Id="rId11" Type="http://schemas.openxmlformats.org/officeDocument/2006/relationships/notesSlide" Target="../notesSlides/notesSlide4.xml"/><Relationship Id="rId5" Type="http://schemas.openxmlformats.org/officeDocument/2006/relationships/tags" Target="../tags/tag13.xml"/><Relationship Id="rId10" Type="http://schemas.openxmlformats.org/officeDocument/2006/relationships/slideLayout" Target="../slideLayouts/slideLayout13.xml"/><Relationship Id="rId4" Type="http://schemas.openxmlformats.org/officeDocument/2006/relationships/tags" Target="../tags/tag12.xml"/><Relationship Id="rId9" Type="http://schemas.openxmlformats.org/officeDocument/2006/relationships/tags" Target="../tags/tag17.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18.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tags" Target="../tags/tag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868790"/>
            <a:ext cx="12192000" cy="8128000"/>
          </a:xfrm>
          <a:prstGeom prst="rect">
            <a:avLst/>
          </a:prstGeom>
        </p:spPr>
      </p:pic>
      <p:sp>
        <p:nvSpPr>
          <p:cNvPr id="6" name="Rectangle 5"/>
          <p:cNvSpPr/>
          <p:nvPr/>
        </p:nvSpPr>
        <p:spPr>
          <a:xfrm>
            <a:off x="0" y="5131837"/>
            <a:ext cx="12192000" cy="2127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 name="Titre 1"/>
          <p:cNvSpPr>
            <a:spLocks noGrp="1"/>
          </p:cNvSpPr>
          <p:nvPr>
            <p:ph type="ctrTitle"/>
            <p:custDataLst>
              <p:tags r:id="rId1"/>
            </p:custDataLst>
          </p:nvPr>
        </p:nvSpPr>
        <p:spPr>
          <a:xfrm>
            <a:off x="1129004" y="5215808"/>
            <a:ext cx="5762868" cy="1301468"/>
          </a:xfrm>
          <a:prstGeom prst="rect">
            <a:avLst/>
          </a:prstGeom>
          <a:noFill/>
          <a:ln>
            <a:noFill/>
          </a:ln>
        </p:spPr>
        <p:txBody>
          <a:bodyPr>
            <a:normAutofit/>
          </a:bodyPr>
          <a:lstStyle/>
          <a:p>
            <a:pPr algn="l"/>
            <a:r>
              <a:rPr lang="fr-CA" sz="3000" b="1" dirty="0" smtClean="0">
                <a:solidFill>
                  <a:schemeClr val="accent6">
                    <a:lumMod val="50000"/>
                  </a:schemeClr>
                </a:solidFill>
                <a:latin typeface="+mn-lt"/>
                <a:cs typeface="Nirmala UI" panose="020B0502040204020203" pitchFamily="34" charset="0"/>
              </a:rPr>
              <a:t>Atelier de récolte des effets</a:t>
            </a:r>
            <a:r>
              <a:rPr lang="fr-CA" sz="4000" dirty="0">
                <a:solidFill>
                  <a:schemeClr val="accent6">
                    <a:lumMod val="50000"/>
                  </a:schemeClr>
                </a:solidFill>
                <a:cs typeface="Nirmala UI" panose="020B0502040204020203" pitchFamily="34" charset="0"/>
              </a:rPr>
              <a:t/>
            </a:r>
            <a:br>
              <a:rPr lang="fr-CA" sz="4000" dirty="0">
                <a:solidFill>
                  <a:schemeClr val="accent6">
                    <a:lumMod val="50000"/>
                  </a:schemeClr>
                </a:solidFill>
                <a:cs typeface="Nirmala UI" panose="020B0502040204020203" pitchFamily="34" charset="0"/>
              </a:rPr>
            </a:br>
            <a:r>
              <a:rPr lang="fr-CA" sz="2200" dirty="0" smtClean="0">
                <a:latin typeface="+mn-lt"/>
                <a:cs typeface="Nirmala UI" panose="020B0502040204020203" pitchFamily="34" charset="0"/>
              </a:rPr>
              <a:t>Démarche en collectif auprès </a:t>
            </a:r>
            <a:br>
              <a:rPr lang="fr-CA" sz="2200" dirty="0" smtClean="0">
                <a:latin typeface="+mn-lt"/>
                <a:cs typeface="Nirmala UI" panose="020B0502040204020203" pitchFamily="34" charset="0"/>
              </a:rPr>
            </a:br>
            <a:r>
              <a:rPr lang="fr-CA" sz="2200" dirty="0" smtClean="0">
                <a:latin typeface="+mn-lt"/>
                <a:cs typeface="Nirmala UI" panose="020B0502040204020203" pitchFamily="34" charset="0"/>
              </a:rPr>
              <a:t>des regroupements de partenaires</a:t>
            </a:r>
            <a:endParaRPr lang="fr-CA" sz="2200" dirty="0">
              <a:latin typeface="+mn-lt"/>
              <a:cs typeface="Nirmala UI" panose="020B0502040204020203" pitchFamily="34" charset="0"/>
            </a:endParaRPr>
          </a:p>
        </p:txBody>
      </p:sp>
      <p:sp>
        <p:nvSpPr>
          <p:cNvPr id="9" name="Rectangle 8"/>
          <p:cNvSpPr/>
          <p:nvPr/>
        </p:nvSpPr>
        <p:spPr>
          <a:xfrm>
            <a:off x="8161697" y="5621849"/>
            <a:ext cx="3759375" cy="917102"/>
          </a:xfrm>
          <a:prstGeom prst="rect">
            <a:avLst/>
          </a:prstGeom>
          <a:solidFill>
            <a:srgbClr val="FFFFFF">
              <a:alpha val="50196"/>
            </a:srgb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fr-CA"/>
          </a:p>
        </p:txBody>
      </p:sp>
      <p:pic>
        <p:nvPicPr>
          <p:cNvPr id="3" name="Image 2"/>
          <p:cNvPicPr>
            <a:picLocks noChangeAspect="1"/>
          </p:cNvPicPr>
          <p:nvPr>
            <p:custDataLst>
              <p:tags r:id="rId2"/>
            </p:custDataLst>
          </p:nvPr>
        </p:nvPicPr>
        <p:blipFill>
          <a:blip r:embed="rId6" cstate="print">
            <a:extLst>
              <a:ext uri="{28A0092B-C50C-407E-A947-70E740481C1C}">
                <a14:useLocalDpi xmlns:a14="http://schemas.microsoft.com/office/drawing/2010/main" val="0"/>
              </a:ext>
            </a:extLst>
          </a:blip>
          <a:stretch>
            <a:fillRect/>
          </a:stretch>
        </p:blipFill>
        <p:spPr>
          <a:xfrm>
            <a:off x="8020876" y="5797135"/>
            <a:ext cx="2895940" cy="685830"/>
          </a:xfrm>
          <a:prstGeom prst="rect">
            <a:avLst/>
          </a:prstGeom>
        </p:spPr>
      </p:pic>
    </p:spTree>
    <p:extLst>
      <p:ext uri="{BB962C8B-B14F-4D97-AF65-F5344CB8AC3E}">
        <p14:creationId xmlns:p14="http://schemas.microsoft.com/office/powerpoint/2010/main" val="231641109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p:cNvSpPr txBox="1">
            <a:spLocks/>
          </p:cNvSpPr>
          <p:nvPr>
            <p:custDataLst>
              <p:tags r:id="rId1"/>
            </p:custDataLst>
          </p:nvPr>
        </p:nvSpPr>
        <p:spPr>
          <a:xfrm>
            <a:off x="839755" y="333535"/>
            <a:ext cx="10478279" cy="79473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4400" dirty="0" smtClean="0">
                <a:solidFill>
                  <a:schemeClr val="accent6">
                    <a:lumMod val="75000"/>
                  </a:schemeClr>
                </a:solidFill>
                <a:latin typeface="Tw Cen MT Condensed" panose="020B0606020104020203" pitchFamily="34" charset="0"/>
              </a:rPr>
              <a:t>Étape 2 - Valider </a:t>
            </a:r>
            <a:r>
              <a:rPr lang="fr-FR" sz="4400" dirty="0">
                <a:solidFill>
                  <a:schemeClr val="accent6">
                    <a:lumMod val="75000"/>
                  </a:schemeClr>
                </a:solidFill>
                <a:latin typeface="Tw Cen MT Condensed" panose="020B0606020104020203" pitchFamily="34" charset="0"/>
              </a:rPr>
              <a:t>les </a:t>
            </a:r>
            <a:r>
              <a:rPr lang="fr-FR" sz="4400" dirty="0" smtClean="0">
                <a:solidFill>
                  <a:schemeClr val="accent6">
                    <a:lumMod val="75000"/>
                  </a:schemeClr>
                </a:solidFill>
                <a:latin typeface="Tw Cen MT Condensed" panose="020B0606020104020203" pitchFamily="34" charset="0"/>
              </a:rPr>
              <a:t>effets </a:t>
            </a:r>
            <a:r>
              <a:rPr lang="fr-FR" sz="4400" dirty="0" err="1" smtClean="0">
                <a:solidFill>
                  <a:schemeClr val="accent6">
                    <a:lumMod val="75000"/>
                  </a:schemeClr>
                </a:solidFill>
                <a:latin typeface="Tw Cen MT Condensed" panose="020B0606020104020203" pitchFamily="34" charset="0"/>
              </a:rPr>
              <a:t>prérécoltés</a:t>
            </a:r>
            <a:r>
              <a:rPr lang="fr-FR" sz="4400" dirty="0" smtClean="0">
                <a:solidFill>
                  <a:schemeClr val="accent6">
                    <a:lumMod val="75000"/>
                  </a:schemeClr>
                </a:solidFill>
                <a:latin typeface="Tw Cen MT Condensed" panose="020B0606020104020203" pitchFamily="34" charset="0"/>
              </a:rPr>
              <a:t> </a:t>
            </a:r>
            <a:r>
              <a:rPr lang="fr-FR" sz="4400" dirty="0">
                <a:solidFill>
                  <a:schemeClr val="accent6">
                    <a:lumMod val="75000"/>
                  </a:schemeClr>
                </a:solidFill>
                <a:latin typeface="Tw Cen MT Condensed" panose="020B0606020104020203" pitchFamily="34" charset="0"/>
              </a:rPr>
              <a:t>dans la </a:t>
            </a:r>
            <a:r>
              <a:rPr lang="fr-FR" sz="4400" dirty="0" smtClean="0">
                <a:solidFill>
                  <a:schemeClr val="accent6">
                    <a:lumMod val="75000"/>
                  </a:schemeClr>
                </a:solidFill>
                <a:latin typeface="Tw Cen MT Condensed" panose="020B0606020104020203" pitchFamily="34" charset="0"/>
              </a:rPr>
              <a:t>documentation </a:t>
            </a:r>
            <a:endParaRPr lang="fr-CA" sz="4400" dirty="0" smtClean="0">
              <a:solidFill>
                <a:schemeClr val="accent6">
                  <a:lumMod val="75000"/>
                </a:schemeClr>
              </a:solidFill>
              <a:latin typeface="Tw Cen MT Condensed" panose="020B0606020104020203" pitchFamily="34" charset="0"/>
            </a:endParaRPr>
          </a:p>
        </p:txBody>
      </p:sp>
      <p:sp>
        <p:nvSpPr>
          <p:cNvPr id="2" name="ZoneTexte 1"/>
          <p:cNvSpPr txBox="1"/>
          <p:nvPr/>
        </p:nvSpPr>
        <p:spPr>
          <a:xfrm>
            <a:off x="1138336" y="2516730"/>
            <a:ext cx="9321280" cy="1815882"/>
          </a:xfrm>
          <a:prstGeom prst="rect">
            <a:avLst/>
          </a:prstGeom>
          <a:noFill/>
        </p:spPr>
        <p:txBody>
          <a:bodyPr wrap="square" rtlCol="0">
            <a:spAutoFit/>
          </a:bodyPr>
          <a:lstStyle/>
          <a:p>
            <a:pPr marL="457200" indent="-457200">
              <a:buFont typeface="Arial" panose="020B0604020202020204" pitchFamily="34" charset="0"/>
              <a:buChar char="•"/>
            </a:pPr>
            <a:r>
              <a:rPr lang="fr-CA" sz="2800" dirty="0" smtClean="0"/>
              <a:t>Les effets sont-ils exacts? </a:t>
            </a:r>
            <a:br>
              <a:rPr lang="fr-CA" sz="2800" dirty="0" smtClean="0"/>
            </a:br>
            <a:r>
              <a:rPr lang="fr-CA" sz="2800" dirty="0" smtClean="0"/>
              <a:t>Sont-ils significatifs pour votre regroupement?</a:t>
            </a:r>
          </a:p>
          <a:p>
            <a:pPr marL="457200" indent="-457200">
              <a:buFont typeface="Arial" panose="020B0604020202020204" pitchFamily="34" charset="0"/>
              <a:buChar char="•"/>
            </a:pPr>
            <a:endParaRPr lang="fr-CA" sz="2800" dirty="0" smtClean="0"/>
          </a:p>
          <a:p>
            <a:pPr marL="457200" indent="-457200">
              <a:buFont typeface="Arial" panose="020B0604020202020204" pitchFamily="34" charset="0"/>
              <a:buChar char="•"/>
            </a:pPr>
            <a:r>
              <a:rPr lang="fr-CA" sz="2800" dirty="0" smtClean="0"/>
              <a:t>D’autres éléments devraient-ils être ajoutés?</a:t>
            </a:r>
          </a:p>
        </p:txBody>
      </p:sp>
      <p:sp>
        <p:nvSpPr>
          <p:cNvPr id="4" name="Rogner un rectangle avec un coin diagonal 3"/>
          <p:cNvSpPr/>
          <p:nvPr/>
        </p:nvSpPr>
        <p:spPr>
          <a:xfrm>
            <a:off x="8226253" y="5375997"/>
            <a:ext cx="2550603" cy="697885"/>
          </a:xfrm>
          <a:prstGeom prst="snip2DiagRect">
            <a:avLst/>
          </a:prstGeom>
          <a:solidFill>
            <a:schemeClr val="bg1"/>
          </a:solidFill>
          <a:ln w="28575">
            <a:solidFill>
              <a:srgbClr val="C00000"/>
            </a:solidFill>
          </a:ln>
        </p:spPr>
        <p:txBody>
          <a:bodyPr wrap="square">
            <a:spAutoFit/>
          </a:bodyPr>
          <a:lstStyle/>
          <a:p>
            <a:pPr marL="180000">
              <a:spcAft>
                <a:spcPts val="0"/>
              </a:spcAft>
            </a:pPr>
            <a:r>
              <a:rPr lang="fr-CA" sz="3200" b="1" dirty="0" smtClean="0">
                <a:solidFill>
                  <a:schemeClr val="accent6">
                    <a:lumMod val="50000"/>
                  </a:schemeClr>
                </a:solidFill>
                <a:latin typeface="Calibri" panose="020F0502020204030204" pitchFamily="34" charset="0"/>
                <a:ea typeface="Calibri" panose="020F0502020204030204" pitchFamily="34" charset="0"/>
                <a:cs typeface="Times New Roman" panose="02020603050405020304" pitchFamily="18" charset="0"/>
              </a:rPr>
              <a:t>10 </a:t>
            </a:r>
            <a:r>
              <a:rPr lang="fr-CA" sz="3200" b="1" dirty="0">
                <a:solidFill>
                  <a:schemeClr val="accent6">
                    <a:lumMod val="50000"/>
                  </a:schemeClr>
                </a:solidFill>
                <a:latin typeface="Calibri" panose="020F0502020204030204" pitchFamily="34" charset="0"/>
                <a:ea typeface="Calibri" panose="020F0502020204030204" pitchFamily="34" charset="0"/>
                <a:cs typeface="Times New Roman" panose="02020603050405020304" pitchFamily="18" charset="0"/>
              </a:rPr>
              <a:t>minutes</a:t>
            </a:r>
            <a:endParaRPr lang="fr-CA" sz="3200" dirty="0">
              <a:solidFill>
                <a:schemeClr val="accent6">
                  <a:lumMod val="50000"/>
                </a:schemeClr>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691201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p:cNvSpPr txBox="1">
            <a:spLocks/>
          </p:cNvSpPr>
          <p:nvPr>
            <p:custDataLst>
              <p:tags r:id="rId1"/>
            </p:custDataLst>
          </p:nvPr>
        </p:nvSpPr>
        <p:spPr>
          <a:xfrm>
            <a:off x="161534" y="337953"/>
            <a:ext cx="11660284" cy="83635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4800" dirty="0" smtClean="0">
                <a:solidFill>
                  <a:schemeClr val="accent6">
                    <a:lumMod val="75000"/>
                  </a:schemeClr>
                </a:solidFill>
                <a:latin typeface="Tw Cen MT Condensed" panose="020B0606020104020203" pitchFamily="34" charset="0"/>
              </a:rPr>
              <a:t>Étape 3 - Récolter </a:t>
            </a:r>
            <a:r>
              <a:rPr lang="fr-FR" sz="4800" dirty="0">
                <a:solidFill>
                  <a:schemeClr val="accent6">
                    <a:lumMod val="75000"/>
                  </a:schemeClr>
                </a:solidFill>
                <a:latin typeface="Tw Cen MT Condensed" panose="020B0606020104020203" pitchFamily="34" charset="0"/>
              </a:rPr>
              <a:t>les </a:t>
            </a:r>
            <a:r>
              <a:rPr lang="fr-FR" sz="4800" dirty="0" smtClean="0">
                <a:solidFill>
                  <a:schemeClr val="accent6">
                    <a:lumMod val="75000"/>
                  </a:schemeClr>
                </a:solidFill>
                <a:latin typeface="Tw Cen MT Condensed" panose="020B0606020104020203" pitchFamily="34" charset="0"/>
              </a:rPr>
              <a:t>changements attendus </a:t>
            </a:r>
            <a:r>
              <a:rPr lang="fr-FR" sz="4800" dirty="0">
                <a:solidFill>
                  <a:schemeClr val="accent6">
                    <a:lumMod val="75000"/>
                  </a:schemeClr>
                </a:solidFill>
                <a:latin typeface="Tw Cen MT Condensed" panose="020B0606020104020203" pitchFamily="34" charset="0"/>
              </a:rPr>
              <a:t>et </a:t>
            </a:r>
            <a:r>
              <a:rPr lang="fr-FR" sz="4800" dirty="0" smtClean="0">
                <a:solidFill>
                  <a:schemeClr val="accent6">
                    <a:lumMod val="75000"/>
                  </a:schemeClr>
                </a:solidFill>
                <a:latin typeface="Tw Cen MT Condensed" panose="020B0606020104020203" pitchFamily="34" charset="0"/>
              </a:rPr>
              <a:t>inattendus</a:t>
            </a:r>
            <a:endParaRPr lang="fr-FR" sz="4800" dirty="0">
              <a:solidFill>
                <a:schemeClr val="accent6">
                  <a:lumMod val="75000"/>
                </a:schemeClr>
              </a:solidFill>
              <a:latin typeface="Tw Cen MT Condensed" panose="020B0606020104020203" pitchFamily="34" charset="0"/>
            </a:endParaRPr>
          </a:p>
        </p:txBody>
      </p:sp>
      <p:sp>
        <p:nvSpPr>
          <p:cNvPr id="2" name="Rectangle 1"/>
          <p:cNvSpPr/>
          <p:nvPr/>
        </p:nvSpPr>
        <p:spPr>
          <a:xfrm>
            <a:off x="671805" y="1776328"/>
            <a:ext cx="4413380" cy="3231654"/>
          </a:xfrm>
          <a:prstGeom prst="rect">
            <a:avLst/>
          </a:prstGeom>
        </p:spPr>
        <p:txBody>
          <a:bodyPr wrap="square">
            <a:spAutoFit/>
          </a:bodyPr>
          <a:lstStyle/>
          <a:p>
            <a:pPr>
              <a:spcAft>
                <a:spcPts val="0"/>
              </a:spcAft>
            </a:pPr>
            <a:r>
              <a:rPr lang="fr-CA" sz="2000" dirty="0">
                <a:latin typeface="Calibri" panose="020F0502020204030204" pitchFamily="34" charset="0"/>
                <a:ea typeface="Calibri" panose="020F0502020204030204" pitchFamily="34" charset="0"/>
                <a:cs typeface="Times New Roman" panose="02020603050405020304" pitchFamily="18" charset="0"/>
              </a:rPr>
              <a:t>I</a:t>
            </a:r>
            <a:r>
              <a:rPr lang="fr-CA" sz="2000" dirty="0" smtClean="0">
                <a:latin typeface="Calibri" panose="020F0502020204030204" pitchFamily="34" charset="0"/>
                <a:ea typeface="Calibri" panose="020F0502020204030204" pitchFamily="34" charset="0"/>
                <a:cs typeface="Times New Roman" panose="02020603050405020304" pitchFamily="18" charset="0"/>
              </a:rPr>
              <a:t>dentifiez les </a:t>
            </a:r>
            <a:r>
              <a:rPr lang="fr-CA" sz="2000" dirty="0">
                <a:latin typeface="Calibri" panose="020F0502020204030204" pitchFamily="34" charset="0"/>
                <a:ea typeface="Calibri" panose="020F0502020204030204" pitchFamily="34" charset="0"/>
                <a:cs typeface="Times New Roman" panose="02020603050405020304" pitchFamily="18" charset="0"/>
              </a:rPr>
              <a:t>2 à 4 </a:t>
            </a:r>
            <a:r>
              <a:rPr lang="fr-CA" sz="2000" dirty="0" smtClean="0">
                <a:latin typeface="Calibri" panose="020F0502020204030204" pitchFamily="34" charset="0"/>
                <a:ea typeface="Calibri" panose="020F0502020204030204" pitchFamily="34" charset="0"/>
                <a:cs typeface="Times New Roman" panose="02020603050405020304" pitchFamily="18" charset="0"/>
              </a:rPr>
              <a:t>changements les </a:t>
            </a:r>
            <a:r>
              <a:rPr lang="fr-CA" sz="2000" dirty="0">
                <a:latin typeface="Calibri" panose="020F0502020204030204" pitchFamily="34" charset="0"/>
                <a:ea typeface="Calibri" panose="020F0502020204030204" pitchFamily="34" charset="0"/>
                <a:cs typeface="Times New Roman" panose="02020603050405020304" pitchFamily="18" charset="0"/>
              </a:rPr>
              <a:t>plus </a:t>
            </a:r>
            <a:r>
              <a:rPr lang="fr-CA" sz="2000" dirty="0" smtClean="0">
                <a:latin typeface="Calibri" panose="020F0502020204030204" pitchFamily="34" charset="0"/>
                <a:ea typeface="Calibri" panose="020F0502020204030204" pitchFamily="34" charset="0"/>
                <a:cs typeface="Times New Roman" panose="02020603050405020304" pitchFamily="18" charset="0"/>
              </a:rPr>
              <a:t>significatifs, </a:t>
            </a:r>
            <a:r>
              <a:rPr lang="fr-CA" sz="2400" b="1" dirty="0" smtClean="0">
                <a:latin typeface="Calibri" panose="020F0502020204030204" pitchFamily="34" charset="0"/>
                <a:ea typeface="Calibri" panose="020F0502020204030204" pitchFamily="34" charset="0"/>
                <a:cs typeface="Times New Roman" panose="02020603050405020304" pitchFamily="18" charset="0"/>
              </a:rPr>
              <a:t>attendus</a:t>
            </a:r>
            <a:r>
              <a:rPr lang="fr-CA" sz="2000" dirty="0" smtClean="0">
                <a:latin typeface="Calibri" panose="020F0502020204030204" pitchFamily="34" charset="0"/>
                <a:ea typeface="Calibri" panose="020F0502020204030204" pitchFamily="34" charset="0"/>
                <a:cs typeface="Times New Roman" panose="02020603050405020304" pitchFamily="18" charset="0"/>
              </a:rPr>
              <a:t> </a:t>
            </a:r>
            <a:r>
              <a:rPr lang="fr-CA" sz="2000" dirty="0">
                <a:latin typeface="Calibri" panose="020F0502020204030204" pitchFamily="34" charset="0"/>
                <a:ea typeface="Calibri" panose="020F0502020204030204" pitchFamily="34" charset="0"/>
                <a:cs typeface="Times New Roman" panose="02020603050405020304" pitchFamily="18" charset="0"/>
              </a:rPr>
              <a:t>ou </a:t>
            </a:r>
            <a:r>
              <a:rPr lang="fr-CA" sz="2400" b="1" dirty="0" smtClean="0">
                <a:latin typeface="Calibri" panose="020F0502020204030204" pitchFamily="34" charset="0"/>
                <a:ea typeface="Calibri" panose="020F0502020204030204" pitchFamily="34" charset="0"/>
                <a:cs typeface="Times New Roman" panose="02020603050405020304" pitchFamily="18" charset="0"/>
              </a:rPr>
              <a:t>inattendus</a:t>
            </a:r>
            <a:r>
              <a:rPr lang="fr-CA" sz="2000" dirty="0">
                <a:latin typeface="Calibri" panose="020F0502020204030204" pitchFamily="34" charset="0"/>
                <a:ea typeface="Calibri" panose="020F0502020204030204" pitchFamily="34" charset="0"/>
                <a:cs typeface="Times New Roman" panose="02020603050405020304" pitchFamily="18" charset="0"/>
              </a:rPr>
              <a:t>, depuis que vous travaillez </a:t>
            </a:r>
            <a:r>
              <a:rPr lang="fr-CA" sz="2000" dirty="0" smtClean="0">
                <a:latin typeface="Calibri" panose="020F0502020204030204" pitchFamily="34" charset="0"/>
                <a:ea typeface="Calibri" panose="020F0502020204030204" pitchFamily="34" charset="0"/>
                <a:cs typeface="Times New Roman" panose="02020603050405020304" pitchFamily="18" charset="0"/>
              </a:rPr>
              <a:t>avec le soutien d’Avenir d’enfants, </a:t>
            </a:r>
            <a:r>
              <a:rPr lang="fr-CA" sz="2000" dirty="0">
                <a:latin typeface="Calibri" panose="020F0502020204030204" pitchFamily="34" charset="0"/>
                <a:ea typeface="Calibri" panose="020F0502020204030204" pitchFamily="34" charset="0"/>
                <a:cs typeface="Times New Roman" panose="02020603050405020304" pitchFamily="18" charset="0"/>
              </a:rPr>
              <a:t>autant </a:t>
            </a:r>
            <a:r>
              <a:rPr lang="fr-CA" sz="2000" dirty="0" smtClean="0">
                <a:latin typeface="Calibri" panose="020F0502020204030204" pitchFamily="34" charset="0"/>
                <a:ea typeface="Calibri" panose="020F0502020204030204" pitchFamily="34" charset="0"/>
                <a:cs typeface="Times New Roman" panose="02020603050405020304" pitchFamily="18" charset="0"/>
              </a:rPr>
              <a:t>pour : </a:t>
            </a:r>
          </a:p>
          <a:p>
            <a:pPr marL="534988" indent="-457200">
              <a:spcAft>
                <a:spcPts val="0"/>
              </a:spcAft>
              <a:buFont typeface="Arial" panose="020B0604020202020204" pitchFamily="34" charset="0"/>
              <a:buChar char="•"/>
            </a:pPr>
            <a:r>
              <a:rPr lang="fr-CA" sz="2000" dirty="0" smtClean="0">
                <a:latin typeface="Calibri" panose="020F0502020204030204" pitchFamily="34" charset="0"/>
                <a:ea typeface="Calibri" panose="020F0502020204030204" pitchFamily="34" charset="0"/>
                <a:cs typeface="Times New Roman" panose="02020603050405020304" pitchFamily="18" charset="0"/>
              </a:rPr>
              <a:t>votre </a:t>
            </a:r>
            <a:r>
              <a:rPr lang="fr-CA" sz="2000" dirty="0">
                <a:latin typeface="Calibri" panose="020F0502020204030204" pitchFamily="34" charset="0"/>
                <a:ea typeface="Calibri" panose="020F0502020204030204" pitchFamily="34" charset="0"/>
                <a:cs typeface="Times New Roman" panose="02020603050405020304" pitchFamily="18" charset="0"/>
              </a:rPr>
              <a:t>regroupement </a:t>
            </a:r>
            <a:r>
              <a:rPr lang="fr-CA" sz="2000" dirty="0" smtClean="0">
                <a:latin typeface="Calibri" panose="020F0502020204030204" pitchFamily="34" charset="0"/>
                <a:ea typeface="Calibri" panose="020F0502020204030204" pitchFamily="34" charset="0"/>
                <a:cs typeface="Times New Roman" panose="02020603050405020304" pitchFamily="18" charset="0"/>
              </a:rPr>
              <a:t/>
            </a:r>
            <a:br>
              <a:rPr lang="fr-CA" sz="2000" dirty="0" smtClean="0">
                <a:latin typeface="Calibri" panose="020F0502020204030204" pitchFamily="34" charset="0"/>
                <a:ea typeface="Calibri" panose="020F0502020204030204" pitchFamily="34" charset="0"/>
                <a:cs typeface="Times New Roman" panose="02020603050405020304" pitchFamily="18" charset="0"/>
              </a:rPr>
            </a:br>
            <a:r>
              <a:rPr lang="fr-CA" sz="2000" dirty="0" smtClean="0">
                <a:latin typeface="Calibri" panose="020F0502020204030204" pitchFamily="34" charset="0"/>
                <a:ea typeface="Calibri" panose="020F0502020204030204" pitchFamily="34" charset="0"/>
                <a:cs typeface="Times New Roman" panose="02020603050405020304" pitchFamily="18" charset="0"/>
              </a:rPr>
              <a:t>(action collective, mobilisation, gouvernance, etc.)</a:t>
            </a:r>
          </a:p>
          <a:p>
            <a:pPr marL="534988" indent="-457200">
              <a:spcAft>
                <a:spcPts val="0"/>
              </a:spcAft>
              <a:buFont typeface="Arial" panose="020B0604020202020204" pitchFamily="34" charset="0"/>
              <a:buChar char="•"/>
            </a:pPr>
            <a:r>
              <a:rPr lang="fr-CA" sz="2000" dirty="0" smtClean="0">
                <a:latin typeface="Calibri" panose="020F0502020204030204" pitchFamily="34" charset="0"/>
                <a:ea typeface="Calibri" panose="020F0502020204030204" pitchFamily="34" charset="0"/>
                <a:cs typeface="Times New Roman" panose="02020603050405020304" pitchFamily="18" charset="0"/>
              </a:rPr>
              <a:t>vos organisations</a:t>
            </a:r>
          </a:p>
          <a:p>
            <a:pPr marL="534988" indent="-457200">
              <a:spcAft>
                <a:spcPts val="0"/>
              </a:spcAft>
              <a:buFont typeface="Arial" panose="020B0604020202020204" pitchFamily="34" charset="0"/>
              <a:buChar char="•"/>
            </a:pPr>
            <a:r>
              <a:rPr lang="fr-CA" sz="2000" dirty="0" smtClean="0">
                <a:latin typeface="Calibri" panose="020F0502020204030204" pitchFamily="34" charset="0"/>
                <a:ea typeface="Calibri" panose="020F0502020204030204" pitchFamily="34" charset="0"/>
                <a:cs typeface="Times New Roman" panose="02020603050405020304" pitchFamily="18" charset="0"/>
              </a:rPr>
              <a:t>votre communauté (autres acteurs, normes, lois, parents, enfants)</a:t>
            </a:r>
            <a:endParaRPr lang="fr-CA" sz="20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ZoneTexte 3"/>
          <p:cNvSpPr txBox="1"/>
          <p:nvPr/>
        </p:nvSpPr>
        <p:spPr>
          <a:xfrm>
            <a:off x="5711758" y="1678160"/>
            <a:ext cx="4974351" cy="4517886"/>
          </a:xfrm>
          <a:prstGeom prst="snip2DiagRect">
            <a:avLst/>
          </a:prstGeom>
          <a:noFill/>
          <a:ln w="28575">
            <a:solidFill>
              <a:srgbClr val="C00000"/>
            </a:solidFill>
          </a:ln>
        </p:spPr>
        <p:txBody>
          <a:bodyPr wrap="square" rtlCol="0">
            <a:spAutoFit/>
          </a:bodyPr>
          <a:lstStyle/>
          <a:p>
            <a:pPr marL="266700" indent="-266700">
              <a:buFont typeface="Arial" panose="020B0604020202020204" pitchFamily="34" charset="0"/>
              <a:buChar char="•"/>
            </a:pPr>
            <a:r>
              <a:rPr lang="fr-CA" sz="2000" dirty="0" smtClean="0">
                <a:solidFill>
                  <a:srgbClr val="C00000"/>
                </a:solidFill>
              </a:rPr>
              <a:t>Écrire les réponses sur les fiches </a:t>
            </a:r>
            <a:r>
              <a:rPr lang="fr-CA" sz="2000" b="1" dirty="0" smtClean="0">
                <a:solidFill>
                  <a:schemeClr val="accent6">
                    <a:lumMod val="75000"/>
                  </a:schemeClr>
                </a:solidFill>
              </a:rPr>
              <a:t>vertes.</a:t>
            </a:r>
          </a:p>
          <a:p>
            <a:pPr marL="266700" indent="-266700">
              <a:buFont typeface="Arial" panose="020B0604020202020204" pitchFamily="34" charset="0"/>
              <a:buChar char="•"/>
            </a:pPr>
            <a:r>
              <a:rPr lang="fr-CA" sz="2000" dirty="0" smtClean="0">
                <a:solidFill>
                  <a:srgbClr val="C00000"/>
                </a:solidFill>
              </a:rPr>
              <a:t>1 phrase pour décrire le changement de façon générale.</a:t>
            </a:r>
          </a:p>
          <a:p>
            <a:pPr marL="266700" indent="-266700">
              <a:buFont typeface="Arial" panose="020B0604020202020204" pitchFamily="34" charset="0"/>
              <a:buChar char="•"/>
            </a:pPr>
            <a:r>
              <a:rPr lang="fr-CA" sz="2000" dirty="0" smtClean="0">
                <a:solidFill>
                  <a:srgbClr val="C00000"/>
                </a:solidFill>
              </a:rPr>
              <a:t>1 phrase pour décrire la situation initiale (optionnel).</a:t>
            </a:r>
          </a:p>
          <a:p>
            <a:pPr marL="266700" indent="-266700">
              <a:buFont typeface="Arial" panose="020B0604020202020204" pitchFamily="34" charset="0"/>
              <a:buChar char="•"/>
            </a:pPr>
            <a:r>
              <a:rPr lang="fr-CA" sz="2000" dirty="0" smtClean="0">
                <a:solidFill>
                  <a:srgbClr val="C00000"/>
                </a:solidFill>
              </a:rPr>
              <a:t>1 ou 2 phrases pour témoigner des manifestations concrètes du changement. Le QUI a fait QUOI, OÙ et QUAND. </a:t>
            </a:r>
          </a:p>
          <a:p>
            <a:pPr marL="266700" indent="-266700">
              <a:buFont typeface="Arial" panose="020B0604020202020204" pitchFamily="34" charset="0"/>
              <a:buChar char="•"/>
            </a:pPr>
            <a:r>
              <a:rPr lang="fr-CA" sz="2000" dirty="0" smtClean="0">
                <a:solidFill>
                  <a:srgbClr val="C00000"/>
                </a:solidFill>
              </a:rPr>
              <a:t>Indiquez </a:t>
            </a:r>
            <a:r>
              <a:rPr lang="fr-CA" sz="2000" dirty="0">
                <a:solidFill>
                  <a:srgbClr val="C00000"/>
                </a:solidFill>
              </a:rPr>
              <a:t>l’année charnière du changement</a:t>
            </a:r>
            <a:r>
              <a:rPr lang="fr-CA" sz="2000" dirty="0" smtClean="0">
                <a:solidFill>
                  <a:srgbClr val="C00000"/>
                </a:solidFill>
              </a:rPr>
              <a:t>.</a:t>
            </a:r>
            <a:endParaRPr lang="fr-CA" sz="2000" dirty="0">
              <a:solidFill>
                <a:srgbClr val="C00000"/>
              </a:solidFill>
            </a:endParaRPr>
          </a:p>
        </p:txBody>
      </p:sp>
      <p:sp>
        <p:nvSpPr>
          <p:cNvPr id="5" name="Rectangle 4"/>
          <p:cNvSpPr/>
          <p:nvPr/>
        </p:nvSpPr>
        <p:spPr>
          <a:xfrm>
            <a:off x="8380685" y="5780547"/>
            <a:ext cx="2657430" cy="830997"/>
          </a:xfrm>
          <a:prstGeom prst="rect">
            <a:avLst/>
          </a:prstGeom>
          <a:solidFill>
            <a:schemeClr val="bg1"/>
          </a:solidFill>
          <a:ln w="28575">
            <a:solidFill>
              <a:srgbClr val="C00000"/>
            </a:solidFill>
          </a:ln>
        </p:spPr>
        <p:txBody>
          <a:bodyPr wrap="square">
            <a:spAutoFit/>
          </a:bodyPr>
          <a:lstStyle/>
          <a:p>
            <a:pPr marL="180000">
              <a:spcAft>
                <a:spcPts val="0"/>
              </a:spcAft>
            </a:pPr>
            <a:r>
              <a:rPr lang="fr-CA" sz="2400" b="1" dirty="0" smtClean="0">
                <a:solidFill>
                  <a:schemeClr val="accent6">
                    <a:lumMod val="50000"/>
                  </a:schemeClr>
                </a:solidFill>
                <a:latin typeface="Calibri" panose="020F0502020204030204" pitchFamily="34" charset="0"/>
                <a:ea typeface="Calibri" panose="020F0502020204030204" pitchFamily="34" charset="0"/>
                <a:cs typeface="Times New Roman" panose="02020603050405020304" pitchFamily="18" charset="0"/>
              </a:rPr>
              <a:t>En sous-groupes</a:t>
            </a:r>
          </a:p>
          <a:p>
            <a:pPr marL="180000">
              <a:spcAft>
                <a:spcPts val="0"/>
              </a:spcAft>
            </a:pPr>
            <a:r>
              <a:rPr lang="fr-CA" sz="2400" b="1" dirty="0" smtClean="0">
                <a:solidFill>
                  <a:schemeClr val="accent6">
                    <a:lumMod val="50000"/>
                  </a:schemeClr>
                </a:solidFill>
                <a:latin typeface="Calibri" panose="020F0502020204030204" pitchFamily="34" charset="0"/>
                <a:ea typeface="Calibri" panose="020F0502020204030204" pitchFamily="34" charset="0"/>
                <a:cs typeface="Times New Roman" panose="02020603050405020304" pitchFamily="18" charset="0"/>
              </a:rPr>
              <a:t>30 </a:t>
            </a:r>
            <a:r>
              <a:rPr lang="fr-CA" sz="2400" b="1" dirty="0">
                <a:solidFill>
                  <a:schemeClr val="accent6">
                    <a:lumMod val="50000"/>
                  </a:schemeClr>
                </a:solidFill>
                <a:latin typeface="Calibri" panose="020F0502020204030204" pitchFamily="34" charset="0"/>
                <a:ea typeface="Calibri" panose="020F0502020204030204" pitchFamily="34" charset="0"/>
                <a:cs typeface="Times New Roman" panose="02020603050405020304" pitchFamily="18" charset="0"/>
              </a:rPr>
              <a:t>minutes</a:t>
            </a:r>
            <a:endParaRPr lang="fr-CA" sz="2400" dirty="0">
              <a:solidFill>
                <a:schemeClr val="accent6">
                  <a:lumMod val="50000"/>
                </a:schemeClr>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1030593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p:cNvSpPr txBox="1">
            <a:spLocks/>
          </p:cNvSpPr>
          <p:nvPr>
            <p:custDataLst>
              <p:tags r:id="rId1"/>
            </p:custDataLst>
          </p:nvPr>
        </p:nvSpPr>
        <p:spPr>
          <a:xfrm>
            <a:off x="340368" y="365126"/>
            <a:ext cx="11353800" cy="83635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CA" sz="4800" dirty="0" smtClean="0">
                <a:solidFill>
                  <a:schemeClr val="accent6">
                    <a:lumMod val="75000"/>
                  </a:schemeClr>
                </a:solidFill>
                <a:latin typeface="Tw Cen MT Condensed" panose="020B0606020104020203" pitchFamily="34" charset="0"/>
              </a:rPr>
              <a:t>Étape 4 - Récolter les changements défavorables</a:t>
            </a:r>
            <a:endParaRPr lang="fr-CA" sz="4800" dirty="0">
              <a:latin typeface="Tw Cen MT Condensed" panose="020B0606020104020203" pitchFamily="34" charset="0"/>
            </a:endParaRPr>
          </a:p>
        </p:txBody>
      </p:sp>
      <p:sp>
        <p:nvSpPr>
          <p:cNvPr id="2" name="Rectangle 1"/>
          <p:cNvSpPr/>
          <p:nvPr/>
        </p:nvSpPr>
        <p:spPr>
          <a:xfrm>
            <a:off x="1510664" y="1976997"/>
            <a:ext cx="3573624" cy="3046988"/>
          </a:xfrm>
          <a:prstGeom prst="rect">
            <a:avLst/>
          </a:prstGeom>
        </p:spPr>
        <p:txBody>
          <a:bodyPr wrap="square">
            <a:spAutoFit/>
          </a:bodyPr>
          <a:lstStyle/>
          <a:p>
            <a:r>
              <a:rPr lang="fr-CA" sz="2400" dirty="0" smtClean="0">
                <a:latin typeface="Calibri" panose="020F0502020204030204" pitchFamily="34" charset="0"/>
                <a:ea typeface="Calibri" panose="020F0502020204030204" pitchFamily="34" charset="0"/>
                <a:cs typeface="Times New Roman" panose="02020603050405020304" pitchFamily="18" charset="0"/>
              </a:rPr>
              <a:t>Pouvez-vous identifier un changement significatif défavorable dans </a:t>
            </a:r>
            <a:r>
              <a:rPr lang="fr-CA" sz="2400" dirty="0">
                <a:latin typeface="Calibri" panose="020F0502020204030204" pitchFamily="34" charset="0"/>
                <a:ea typeface="Calibri" panose="020F0502020204030204" pitchFamily="34" charset="0"/>
                <a:cs typeface="Times New Roman" panose="02020603050405020304" pitchFamily="18" charset="0"/>
              </a:rPr>
              <a:t>votre regroupement ou </a:t>
            </a:r>
            <a:r>
              <a:rPr lang="fr-CA" sz="2400" dirty="0" smtClean="0">
                <a:latin typeface="Calibri" panose="020F0502020204030204" pitchFamily="34" charset="0"/>
                <a:ea typeface="Calibri" panose="020F0502020204030204" pitchFamily="34" charset="0"/>
                <a:cs typeface="Times New Roman" panose="02020603050405020304" pitchFamily="18" charset="0"/>
              </a:rPr>
              <a:t>votre communauté qui résulte de votre action collective ou même du soutien d’Avenir d’enfants? </a:t>
            </a:r>
            <a:endParaRPr lang="fr-CA" sz="4000" dirty="0">
              <a:solidFill>
                <a:srgbClr val="FF0000"/>
              </a:solidFill>
            </a:endParaRPr>
          </a:p>
        </p:txBody>
      </p:sp>
      <p:sp>
        <p:nvSpPr>
          <p:cNvPr id="4" name="ZoneTexte 3"/>
          <p:cNvSpPr txBox="1"/>
          <p:nvPr/>
        </p:nvSpPr>
        <p:spPr>
          <a:xfrm>
            <a:off x="5537271" y="1936394"/>
            <a:ext cx="4945224" cy="3415963"/>
          </a:xfrm>
          <a:prstGeom prst="snip2DiagRect">
            <a:avLst/>
          </a:prstGeom>
          <a:noFill/>
          <a:ln w="28575">
            <a:solidFill>
              <a:srgbClr val="C00000"/>
            </a:solidFill>
          </a:ln>
        </p:spPr>
        <p:txBody>
          <a:bodyPr wrap="square" rtlCol="0">
            <a:spAutoFit/>
          </a:bodyPr>
          <a:lstStyle/>
          <a:p>
            <a:pPr marL="571500" indent="-571500">
              <a:buFont typeface="Arial" panose="020B0604020202020204" pitchFamily="34" charset="0"/>
              <a:buChar char="•"/>
            </a:pPr>
            <a:r>
              <a:rPr lang="fr-CA" sz="2000" dirty="0" smtClean="0">
                <a:solidFill>
                  <a:srgbClr val="C00000"/>
                </a:solidFill>
              </a:rPr>
              <a:t>Écrire les réponses sur les fiches </a:t>
            </a:r>
            <a:r>
              <a:rPr lang="fr-CA" sz="2000" b="1" dirty="0" smtClean="0">
                <a:solidFill>
                  <a:srgbClr val="C00000"/>
                </a:solidFill>
              </a:rPr>
              <a:t>rouges</a:t>
            </a:r>
            <a:r>
              <a:rPr lang="fr-CA" sz="2000" dirty="0" smtClean="0">
                <a:solidFill>
                  <a:srgbClr val="C00000"/>
                </a:solidFill>
              </a:rPr>
              <a:t>. </a:t>
            </a:r>
          </a:p>
          <a:p>
            <a:pPr marL="571500" indent="-571500">
              <a:buFont typeface="Arial" panose="020B0604020202020204" pitchFamily="34" charset="0"/>
              <a:buChar char="•"/>
            </a:pPr>
            <a:r>
              <a:rPr lang="fr-CA" sz="2000" dirty="0" smtClean="0">
                <a:solidFill>
                  <a:srgbClr val="C00000"/>
                </a:solidFill>
              </a:rPr>
              <a:t>1 phrase globale pour décrire le changement.</a:t>
            </a:r>
          </a:p>
          <a:p>
            <a:pPr marL="571500" indent="-571500">
              <a:buFont typeface="Arial" panose="020B0604020202020204" pitchFamily="34" charset="0"/>
              <a:buChar char="•"/>
            </a:pPr>
            <a:r>
              <a:rPr lang="fr-CA" sz="2000" dirty="0" smtClean="0">
                <a:solidFill>
                  <a:srgbClr val="C00000"/>
                </a:solidFill>
              </a:rPr>
              <a:t>1 ou 2 phrases pour témoigner des manifestations concrètes du changement.</a:t>
            </a:r>
          </a:p>
          <a:p>
            <a:pPr marL="571500" indent="-571500">
              <a:buFont typeface="Arial" panose="020B0604020202020204" pitchFamily="34" charset="0"/>
              <a:buChar char="•"/>
            </a:pPr>
            <a:r>
              <a:rPr lang="fr-CA" sz="2000" dirty="0" smtClean="0">
                <a:solidFill>
                  <a:srgbClr val="C00000"/>
                </a:solidFill>
              </a:rPr>
              <a:t>Indiquez l’année charnière du changement.</a:t>
            </a:r>
            <a:endParaRPr lang="fr-CA" sz="2400" dirty="0">
              <a:solidFill>
                <a:srgbClr val="C00000"/>
              </a:solidFill>
            </a:endParaRPr>
          </a:p>
        </p:txBody>
      </p:sp>
      <p:sp>
        <p:nvSpPr>
          <p:cNvPr id="5" name="Rectangle 4"/>
          <p:cNvSpPr/>
          <p:nvPr/>
        </p:nvSpPr>
        <p:spPr>
          <a:xfrm>
            <a:off x="8305734" y="5023985"/>
            <a:ext cx="2629744" cy="830997"/>
          </a:xfrm>
          <a:prstGeom prst="rect">
            <a:avLst/>
          </a:prstGeom>
          <a:solidFill>
            <a:schemeClr val="bg1"/>
          </a:solidFill>
          <a:ln w="28575">
            <a:solidFill>
              <a:srgbClr val="C00000"/>
            </a:solidFill>
          </a:ln>
        </p:spPr>
        <p:txBody>
          <a:bodyPr wrap="square">
            <a:spAutoFit/>
          </a:bodyPr>
          <a:lstStyle/>
          <a:p>
            <a:pPr marL="180000"/>
            <a:r>
              <a:rPr lang="fr-CA" sz="2400" b="1" dirty="0">
                <a:solidFill>
                  <a:srgbClr val="385723"/>
                </a:solidFill>
                <a:latin typeface="Calibri" panose="020F0502020204030204" pitchFamily="34" charset="0"/>
                <a:ea typeface="Calibri" panose="020F0502020204030204" pitchFamily="34" charset="0"/>
                <a:cs typeface="Times New Roman" panose="02020603050405020304" pitchFamily="18" charset="0"/>
              </a:rPr>
              <a:t>En sous-groupes</a:t>
            </a:r>
          </a:p>
          <a:p>
            <a:pPr marL="180000">
              <a:spcAft>
                <a:spcPts val="0"/>
              </a:spcAft>
            </a:pPr>
            <a:r>
              <a:rPr lang="fr-CA" sz="2400" b="1" dirty="0" smtClean="0">
                <a:solidFill>
                  <a:srgbClr val="385723"/>
                </a:solidFill>
                <a:latin typeface="Calibri" panose="020F0502020204030204" pitchFamily="34" charset="0"/>
                <a:ea typeface="Calibri" panose="020F0502020204030204" pitchFamily="34" charset="0"/>
                <a:cs typeface="Times New Roman" panose="02020603050405020304" pitchFamily="18" charset="0"/>
              </a:rPr>
              <a:t>10 </a:t>
            </a:r>
            <a:r>
              <a:rPr lang="fr-CA" sz="2400" b="1" dirty="0">
                <a:solidFill>
                  <a:srgbClr val="385723"/>
                </a:solidFill>
                <a:latin typeface="Calibri" panose="020F0502020204030204" pitchFamily="34" charset="0"/>
                <a:ea typeface="Calibri" panose="020F0502020204030204" pitchFamily="34" charset="0"/>
                <a:cs typeface="Times New Roman" panose="02020603050405020304" pitchFamily="18" charset="0"/>
              </a:rPr>
              <a:t>minutes</a:t>
            </a:r>
            <a:endParaRPr lang="fr-CA" sz="24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0119984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p:cNvSpPr txBox="1">
            <a:spLocks/>
          </p:cNvSpPr>
          <p:nvPr>
            <p:custDataLst>
              <p:tags r:id="rId1"/>
            </p:custDataLst>
          </p:nvPr>
        </p:nvSpPr>
        <p:spPr>
          <a:xfrm>
            <a:off x="304999" y="315220"/>
            <a:ext cx="11353800" cy="83635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CA" sz="4800" dirty="0" smtClean="0">
                <a:solidFill>
                  <a:schemeClr val="accent6">
                    <a:lumMod val="75000"/>
                  </a:schemeClr>
                </a:solidFill>
                <a:latin typeface="Tw Cen MT Condensed" panose="020B0606020104020203" pitchFamily="34" charset="0"/>
              </a:rPr>
              <a:t>Étape 5 - </a:t>
            </a:r>
            <a:r>
              <a:rPr lang="fr-CA" sz="4800" dirty="0">
                <a:solidFill>
                  <a:schemeClr val="accent6">
                    <a:lumMod val="75000"/>
                  </a:schemeClr>
                </a:solidFill>
                <a:latin typeface="Tw Cen MT Condensed" panose="020B0606020104020203" pitchFamily="34" charset="0"/>
              </a:rPr>
              <a:t>R</a:t>
            </a:r>
            <a:r>
              <a:rPr lang="fr-CA" sz="4800" dirty="0" smtClean="0">
                <a:solidFill>
                  <a:schemeClr val="accent6">
                    <a:lumMod val="75000"/>
                  </a:schemeClr>
                </a:solidFill>
                <a:latin typeface="Tw Cen MT Condensed" panose="020B0606020104020203" pitchFamily="34" charset="0"/>
              </a:rPr>
              <a:t>egrouper les changements</a:t>
            </a:r>
            <a:endParaRPr lang="fr-CA" sz="4800" dirty="0">
              <a:latin typeface="Tw Cen MT Condensed" panose="020B0606020104020203" pitchFamily="34" charset="0"/>
            </a:endParaRPr>
          </a:p>
        </p:txBody>
      </p:sp>
      <p:sp>
        <p:nvSpPr>
          <p:cNvPr id="4" name="ZoneTexte 3"/>
          <p:cNvSpPr txBox="1"/>
          <p:nvPr/>
        </p:nvSpPr>
        <p:spPr>
          <a:xfrm>
            <a:off x="5873575" y="2087293"/>
            <a:ext cx="3848924" cy="1946731"/>
          </a:xfrm>
          <a:prstGeom prst="snip2DiagRect">
            <a:avLst/>
          </a:prstGeom>
          <a:noFill/>
          <a:ln w="28575">
            <a:solidFill>
              <a:srgbClr val="C00000"/>
            </a:solidFill>
          </a:ln>
        </p:spPr>
        <p:txBody>
          <a:bodyPr wrap="square" rtlCol="0">
            <a:spAutoFit/>
          </a:bodyPr>
          <a:lstStyle/>
          <a:p>
            <a:r>
              <a:rPr lang="fr-CA" sz="2000" dirty="0">
                <a:solidFill>
                  <a:srgbClr val="C00000"/>
                </a:solidFill>
              </a:rPr>
              <a:t>Un représentant de chaque groupe vient présenter </a:t>
            </a:r>
            <a:r>
              <a:rPr lang="fr-CA" sz="2000" dirty="0" smtClean="0">
                <a:solidFill>
                  <a:srgbClr val="C00000"/>
                </a:solidFill>
              </a:rPr>
              <a:t>les changements </a:t>
            </a:r>
            <a:r>
              <a:rPr lang="fr-CA" sz="2000" dirty="0">
                <a:solidFill>
                  <a:srgbClr val="C00000"/>
                </a:solidFill>
              </a:rPr>
              <a:t>au grand </a:t>
            </a:r>
            <a:r>
              <a:rPr lang="fr-CA" sz="2000" dirty="0" smtClean="0">
                <a:solidFill>
                  <a:srgbClr val="C00000"/>
                </a:solidFill>
              </a:rPr>
              <a:t>groupe, en les expliquant rapidement.</a:t>
            </a:r>
          </a:p>
          <a:p>
            <a:endParaRPr lang="fr-CA" sz="2000" dirty="0">
              <a:solidFill>
                <a:srgbClr val="C00000"/>
              </a:solidFill>
            </a:endParaRPr>
          </a:p>
        </p:txBody>
      </p:sp>
      <p:sp>
        <p:nvSpPr>
          <p:cNvPr id="3" name="ZoneTexte 2"/>
          <p:cNvSpPr txBox="1"/>
          <p:nvPr/>
        </p:nvSpPr>
        <p:spPr>
          <a:xfrm>
            <a:off x="2267338" y="1984655"/>
            <a:ext cx="3349691" cy="3046988"/>
          </a:xfrm>
          <a:prstGeom prst="rect">
            <a:avLst/>
          </a:prstGeom>
          <a:noFill/>
        </p:spPr>
        <p:txBody>
          <a:bodyPr wrap="square" rtlCol="0">
            <a:spAutoFit/>
          </a:bodyPr>
          <a:lstStyle/>
          <a:p>
            <a:r>
              <a:rPr lang="fr-CA" sz="2400" dirty="0" smtClean="0"/>
              <a:t>On positionne les changements selon le moment où ils ont été produits,  sur une ligne du temps au mur.</a:t>
            </a:r>
          </a:p>
          <a:p>
            <a:endParaRPr lang="fr-CA" sz="2400" dirty="0" smtClean="0"/>
          </a:p>
          <a:p>
            <a:r>
              <a:rPr lang="fr-CA" sz="2400" dirty="0" smtClean="0"/>
              <a:t>Puis, on regroupe les effets similaires.</a:t>
            </a:r>
            <a:endParaRPr lang="fr-CA" sz="2400" dirty="0"/>
          </a:p>
        </p:txBody>
      </p:sp>
      <p:sp>
        <p:nvSpPr>
          <p:cNvPr id="5" name="Rectangle 4"/>
          <p:cNvSpPr/>
          <p:nvPr/>
        </p:nvSpPr>
        <p:spPr>
          <a:xfrm>
            <a:off x="7571861" y="3710597"/>
            <a:ext cx="2599494" cy="830997"/>
          </a:xfrm>
          <a:prstGeom prst="rect">
            <a:avLst/>
          </a:prstGeom>
          <a:solidFill>
            <a:schemeClr val="bg1"/>
          </a:solidFill>
          <a:ln w="28575">
            <a:solidFill>
              <a:srgbClr val="C00000"/>
            </a:solidFill>
          </a:ln>
        </p:spPr>
        <p:txBody>
          <a:bodyPr wrap="none">
            <a:spAutoFit/>
          </a:bodyPr>
          <a:lstStyle/>
          <a:p>
            <a:pPr marL="180000">
              <a:spcAft>
                <a:spcPts val="0"/>
              </a:spcAft>
            </a:pPr>
            <a:r>
              <a:rPr lang="fr-CA" sz="2400" b="1" dirty="0" smtClean="0">
                <a:solidFill>
                  <a:srgbClr val="385723"/>
                </a:solidFill>
                <a:latin typeface="Calibri" panose="020F0502020204030204" pitchFamily="34" charset="0"/>
                <a:ea typeface="Calibri" panose="020F0502020204030204" pitchFamily="34" charset="0"/>
                <a:cs typeface="Times New Roman" panose="02020603050405020304" pitchFamily="18" charset="0"/>
              </a:rPr>
              <a:t>En grand groupe </a:t>
            </a:r>
            <a:br>
              <a:rPr lang="fr-CA" sz="2400" b="1" dirty="0" smtClean="0">
                <a:solidFill>
                  <a:srgbClr val="385723"/>
                </a:solidFill>
                <a:latin typeface="Calibri" panose="020F0502020204030204" pitchFamily="34" charset="0"/>
                <a:ea typeface="Calibri" panose="020F0502020204030204" pitchFamily="34" charset="0"/>
                <a:cs typeface="Times New Roman" panose="02020603050405020304" pitchFamily="18" charset="0"/>
              </a:rPr>
            </a:br>
            <a:r>
              <a:rPr lang="fr-CA" sz="2400" b="1" dirty="0" smtClean="0">
                <a:solidFill>
                  <a:srgbClr val="385723"/>
                </a:solidFill>
                <a:latin typeface="Calibri" panose="020F0502020204030204" pitchFamily="34" charset="0"/>
                <a:ea typeface="Calibri" panose="020F0502020204030204" pitchFamily="34" charset="0"/>
                <a:cs typeface="Times New Roman" panose="02020603050405020304" pitchFamily="18" charset="0"/>
              </a:rPr>
              <a:t>15 </a:t>
            </a:r>
            <a:r>
              <a:rPr lang="fr-CA" sz="2400" b="1" dirty="0">
                <a:solidFill>
                  <a:srgbClr val="385723"/>
                </a:solidFill>
                <a:latin typeface="Calibri" panose="020F0502020204030204" pitchFamily="34" charset="0"/>
                <a:ea typeface="Calibri" panose="020F0502020204030204" pitchFamily="34" charset="0"/>
                <a:cs typeface="Times New Roman" panose="02020603050405020304" pitchFamily="18" charset="0"/>
              </a:rPr>
              <a:t>minutes</a:t>
            </a:r>
            <a:endParaRPr lang="fr-CA" sz="24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5463464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p:cNvSpPr txBox="1">
            <a:spLocks/>
          </p:cNvSpPr>
          <p:nvPr>
            <p:custDataLst>
              <p:tags r:id="rId1"/>
            </p:custDataLst>
          </p:nvPr>
        </p:nvSpPr>
        <p:spPr>
          <a:xfrm>
            <a:off x="368361" y="411779"/>
            <a:ext cx="11353800" cy="83635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CA" sz="4800" dirty="0" smtClean="0">
                <a:solidFill>
                  <a:schemeClr val="accent6">
                    <a:lumMod val="75000"/>
                  </a:schemeClr>
                </a:solidFill>
                <a:latin typeface="Tw Cen MT Condensed" panose="020B0606020104020203" pitchFamily="34" charset="0"/>
              </a:rPr>
              <a:t>Étape 6 - Choisir les plus significatifs </a:t>
            </a:r>
            <a:endParaRPr lang="fr-CA" sz="4800" dirty="0">
              <a:latin typeface="Tw Cen MT Condensed" panose="020B0606020104020203" pitchFamily="34" charset="0"/>
            </a:endParaRPr>
          </a:p>
        </p:txBody>
      </p:sp>
      <p:sp>
        <p:nvSpPr>
          <p:cNvPr id="2" name="Rectangle 1"/>
          <p:cNvSpPr/>
          <p:nvPr/>
        </p:nvSpPr>
        <p:spPr>
          <a:xfrm>
            <a:off x="2168259" y="2576052"/>
            <a:ext cx="3486092" cy="1569660"/>
          </a:xfrm>
          <a:prstGeom prst="rect">
            <a:avLst/>
          </a:prstGeom>
        </p:spPr>
        <p:txBody>
          <a:bodyPr wrap="square">
            <a:spAutoFit/>
          </a:bodyPr>
          <a:lstStyle/>
          <a:p>
            <a:pPr>
              <a:spcAft>
                <a:spcPts val="0"/>
              </a:spcAft>
            </a:pPr>
            <a:r>
              <a:rPr lang="fr-CA" sz="2400" dirty="0" smtClean="0">
                <a:latin typeface="Calibri" panose="020F0502020204030204" pitchFamily="34" charset="0"/>
                <a:ea typeface="Calibri" panose="020F0502020204030204" pitchFamily="34" charset="0"/>
                <a:cs typeface="Times New Roman" panose="02020603050405020304" pitchFamily="18" charset="0"/>
              </a:rPr>
              <a:t>Quels sont, </a:t>
            </a:r>
            <a:r>
              <a:rPr lang="fr-CA" sz="2400" dirty="0">
                <a:latin typeface="Calibri" panose="020F0502020204030204" pitchFamily="34" charset="0"/>
                <a:ea typeface="Calibri" panose="020F0502020204030204" pitchFamily="34" charset="0"/>
                <a:cs typeface="Times New Roman" panose="02020603050405020304" pitchFamily="18" charset="0"/>
              </a:rPr>
              <a:t>selon </a:t>
            </a:r>
            <a:r>
              <a:rPr lang="fr-CA" sz="2400" dirty="0" smtClean="0">
                <a:latin typeface="Calibri" panose="020F0502020204030204" pitchFamily="34" charset="0"/>
                <a:ea typeface="Calibri" panose="020F0502020204030204" pitchFamily="34" charset="0"/>
                <a:cs typeface="Times New Roman" panose="02020603050405020304" pitchFamily="18" charset="0"/>
              </a:rPr>
              <a:t>vous, </a:t>
            </a:r>
            <a:br>
              <a:rPr lang="fr-CA" sz="2400" dirty="0" smtClean="0">
                <a:latin typeface="Calibri" panose="020F0502020204030204" pitchFamily="34" charset="0"/>
                <a:ea typeface="Calibri" panose="020F0502020204030204" pitchFamily="34" charset="0"/>
                <a:cs typeface="Times New Roman" panose="02020603050405020304" pitchFamily="18" charset="0"/>
              </a:rPr>
            </a:br>
            <a:r>
              <a:rPr lang="fr-CA" sz="2400" dirty="0" smtClean="0">
                <a:latin typeface="Calibri" panose="020F0502020204030204" pitchFamily="34" charset="0"/>
                <a:ea typeface="Calibri" panose="020F0502020204030204" pitchFamily="34" charset="0"/>
                <a:cs typeface="Times New Roman" panose="02020603050405020304" pitchFamily="18" charset="0"/>
              </a:rPr>
              <a:t>les changements </a:t>
            </a:r>
            <a:r>
              <a:rPr lang="fr-CA" sz="2400" dirty="0">
                <a:latin typeface="Calibri" panose="020F0502020204030204" pitchFamily="34" charset="0"/>
                <a:ea typeface="Calibri" panose="020F0502020204030204" pitchFamily="34" charset="0"/>
                <a:cs typeface="Times New Roman" panose="02020603050405020304" pitchFamily="18" charset="0"/>
              </a:rPr>
              <a:t>les plus </a:t>
            </a:r>
            <a:r>
              <a:rPr lang="fr-CA" sz="2400" dirty="0" smtClean="0">
                <a:latin typeface="Calibri" panose="020F0502020204030204" pitchFamily="34" charset="0"/>
                <a:ea typeface="Calibri" panose="020F0502020204030204" pitchFamily="34" charset="0"/>
                <a:cs typeface="Times New Roman" panose="02020603050405020304" pitchFamily="18" charset="0"/>
              </a:rPr>
              <a:t>significatifs </a:t>
            </a:r>
            <a:r>
              <a:rPr lang="fr-CA" sz="2400" dirty="0">
                <a:latin typeface="Calibri" panose="020F0502020204030204" pitchFamily="34" charset="0"/>
                <a:ea typeface="Calibri" panose="020F0502020204030204" pitchFamily="34" charset="0"/>
                <a:cs typeface="Times New Roman" panose="02020603050405020304" pitchFamily="18" charset="0"/>
              </a:rPr>
              <a:t>de ce </a:t>
            </a:r>
            <a:r>
              <a:rPr lang="fr-CA" sz="2400" dirty="0" smtClean="0">
                <a:latin typeface="Calibri" panose="020F0502020204030204" pitchFamily="34" charset="0"/>
                <a:ea typeface="Calibri" panose="020F0502020204030204" pitchFamily="34" charset="0"/>
                <a:cs typeface="Times New Roman" panose="02020603050405020304" pitchFamily="18" charset="0"/>
              </a:rPr>
              <a:t>lot?</a:t>
            </a:r>
            <a:endParaRPr lang="fr-CA" sz="24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fr-CA" sz="2400" dirty="0">
                <a:solidFill>
                  <a:srgbClr val="385623"/>
                </a:solidFill>
                <a:latin typeface="Calibri" panose="020F0502020204030204" pitchFamily="34" charset="0"/>
                <a:ea typeface="Calibri" panose="020F0502020204030204" pitchFamily="34" charset="0"/>
                <a:cs typeface="Times New Roman" panose="02020603050405020304" pitchFamily="18" charset="0"/>
              </a:rPr>
              <a:t> </a:t>
            </a:r>
            <a:endParaRPr lang="fr-CA" sz="2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7" name="ZoneTexte 6"/>
          <p:cNvSpPr txBox="1"/>
          <p:nvPr/>
        </p:nvSpPr>
        <p:spPr>
          <a:xfrm>
            <a:off x="5990253" y="2289522"/>
            <a:ext cx="3713584" cy="2093655"/>
          </a:xfrm>
          <a:prstGeom prst="snip2DiagRect">
            <a:avLst/>
          </a:prstGeom>
          <a:noFill/>
          <a:ln w="28575">
            <a:solidFill>
              <a:srgbClr val="C00000"/>
            </a:solidFill>
          </a:ln>
        </p:spPr>
        <p:txBody>
          <a:bodyPr wrap="square" rtlCol="0">
            <a:spAutoFit/>
          </a:bodyPr>
          <a:lstStyle/>
          <a:p>
            <a:pPr lvl="0">
              <a:spcAft>
                <a:spcPts val="0"/>
              </a:spcAft>
            </a:pPr>
            <a:r>
              <a:rPr lang="fr-CA" sz="2000" dirty="0">
                <a:solidFill>
                  <a:srgbClr val="C00000"/>
                </a:solidFill>
                <a:latin typeface="Calibri" panose="020F0502020204030204" pitchFamily="34" charset="0"/>
                <a:ea typeface="Calibri" panose="020F0502020204030204" pitchFamily="34" charset="0"/>
                <a:cs typeface="Times New Roman" panose="02020603050405020304" pitchFamily="18" charset="0"/>
              </a:rPr>
              <a:t>Les participants </a:t>
            </a:r>
            <a:r>
              <a:rPr lang="fr-CA" sz="2000" dirty="0" smtClean="0">
                <a:solidFill>
                  <a:srgbClr val="C00000"/>
                </a:solidFill>
                <a:latin typeface="Calibri" panose="020F0502020204030204" pitchFamily="34" charset="0"/>
                <a:ea typeface="Calibri" panose="020F0502020204030204" pitchFamily="34" charset="0"/>
                <a:cs typeface="Times New Roman" panose="02020603050405020304" pitchFamily="18" charset="0"/>
              </a:rPr>
              <a:t>apposent </a:t>
            </a:r>
            <a:br>
              <a:rPr lang="fr-CA" sz="2000" dirty="0" smtClean="0">
                <a:solidFill>
                  <a:srgbClr val="C00000"/>
                </a:solidFill>
                <a:latin typeface="Calibri" panose="020F0502020204030204" pitchFamily="34" charset="0"/>
                <a:ea typeface="Calibri" panose="020F0502020204030204" pitchFamily="34" charset="0"/>
                <a:cs typeface="Times New Roman" panose="02020603050405020304" pitchFamily="18" charset="0"/>
              </a:rPr>
            </a:br>
            <a:r>
              <a:rPr lang="fr-CA" sz="2000" b="1" dirty="0" smtClean="0">
                <a:solidFill>
                  <a:srgbClr val="C00000"/>
                </a:solidFill>
                <a:latin typeface="Calibri" panose="020F0502020204030204" pitchFamily="34" charset="0"/>
                <a:ea typeface="Calibri" panose="020F0502020204030204" pitchFamily="34" charset="0"/>
                <a:cs typeface="Times New Roman" panose="02020603050405020304" pitchFamily="18" charset="0"/>
              </a:rPr>
              <a:t>10 </a:t>
            </a:r>
            <a:r>
              <a:rPr lang="fr-CA" sz="2000" b="1" dirty="0">
                <a:solidFill>
                  <a:srgbClr val="C00000"/>
                </a:solidFill>
                <a:latin typeface="Calibri" panose="020F0502020204030204" pitchFamily="34" charset="0"/>
                <a:ea typeface="Calibri" panose="020F0502020204030204" pitchFamily="34" charset="0"/>
                <a:cs typeface="Times New Roman" panose="02020603050405020304" pitchFamily="18" charset="0"/>
              </a:rPr>
              <a:t>points répartis sur les </a:t>
            </a:r>
            <a:r>
              <a:rPr lang="fr-CA" sz="2000" b="1" dirty="0" smtClean="0">
                <a:solidFill>
                  <a:srgbClr val="C00000"/>
                </a:solidFill>
                <a:latin typeface="Calibri" panose="020F0502020204030204" pitchFamily="34" charset="0"/>
                <a:ea typeface="Calibri" panose="020F0502020204030204" pitchFamily="34" charset="0"/>
                <a:cs typeface="Times New Roman" panose="02020603050405020304" pitchFamily="18" charset="0"/>
              </a:rPr>
              <a:t>changements </a:t>
            </a:r>
            <a:r>
              <a:rPr lang="fr-CA" sz="2000" dirty="0">
                <a:solidFill>
                  <a:srgbClr val="C00000"/>
                </a:solidFill>
                <a:latin typeface="Calibri" panose="020F0502020204030204" pitchFamily="34" charset="0"/>
                <a:ea typeface="Calibri" panose="020F0502020204030204" pitchFamily="34" charset="0"/>
                <a:cs typeface="Times New Roman" panose="02020603050405020304" pitchFamily="18" charset="0"/>
              </a:rPr>
              <a:t>qui sont les plus </a:t>
            </a:r>
            <a:r>
              <a:rPr lang="fr-CA" sz="2000" dirty="0" smtClean="0">
                <a:solidFill>
                  <a:srgbClr val="C00000"/>
                </a:solidFill>
                <a:latin typeface="Calibri" panose="020F0502020204030204" pitchFamily="34" charset="0"/>
                <a:ea typeface="Calibri" panose="020F0502020204030204" pitchFamily="34" charset="0"/>
                <a:cs typeface="Times New Roman" panose="02020603050405020304" pitchFamily="18" charset="0"/>
              </a:rPr>
              <a:t>significatifs selon </a:t>
            </a:r>
            <a:r>
              <a:rPr lang="fr-CA" sz="2000" dirty="0">
                <a:solidFill>
                  <a:srgbClr val="C00000"/>
                </a:solidFill>
                <a:latin typeface="Calibri" panose="020F0502020204030204" pitchFamily="34" charset="0"/>
                <a:ea typeface="Calibri" panose="020F0502020204030204" pitchFamily="34" charset="0"/>
                <a:cs typeface="Times New Roman" panose="02020603050405020304" pitchFamily="18" charset="0"/>
              </a:rPr>
              <a:t>eux</a:t>
            </a:r>
            <a:r>
              <a:rPr lang="fr-CA" sz="2000" dirty="0" smtClean="0">
                <a:solidFill>
                  <a:srgbClr val="C00000"/>
                </a:solidFill>
                <a:latin typeface="Calibri" panose="020F0502020204030204" pitchFamily="34" charset="0"/>
                <a:ea typeface="Calibri" panose="020F0502020204030204" pitchFamily="34" charset="0"/>
                <a:cs typeface="Times New Roman" panose="02020603050405020304" pitchFamily="18" charset="0"/>
              </a:rPr>
              <a:t>.</a:t>
            </a:r>
          </a:p>
          <a:p>
            <a:pPr lvl="0">
              <a:spcAft>
                <a:spcPts val="0"/>
              </a:spcAft>
            </a:pPr>
            <a:endParaRPr lang="fr-CA" sz="2800" dirty="0">
              <a:solidFill>
                <a:srgbClr val="C0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p:cNvSpPr/>
          <p:nvPr/>
        </p:nvSpPr>
        <p:spPr>
          <a:xfrm>
            <a:off x="7606870" y="4096024"/>
            <a:ext cx="2610651" cy="830997"/>
          </a:xfrm>
          <a:prstGeom prst="rect">
            <a:avLst/>
          </a:prstGeom>
          <a:solidFill>
            <a:schemeClr val="bg1"/>
          </a:solidFill>
          <a:ln w="28575">
            <a:solidFill>
              <a:srgbClr val="C00000"/>
            </a:solidFill>
          </a:ln>
        </p:spPr>
        <p:txBody>
          <a:bodyPr wrap="none">
            <a:spAutoFit/>
          </a:bodyPr>
          <a:lstStyle/>
          <a:p>
            <a:pPr marL="180000">
              <a:spcAft>
                <a:spcPts val="0"/>
              </a:spcAft>
            </a:pPr>
            <a:r>
              <a:rPr lang="fr-CA" sz="2400" b="1" dirty="0" smtClean="0">
                <a:solidFill>
                  <a:srgbClr val="385723"/>
                </a:solidFill>
                <a:latin typeface="Calibri" panose="020F0502020204030204" pitchFamily="34" charset="0"/>
                <a:ea typeface="Calibri" panose="020F0502020204030204" pitchFamily="34" charset="0"/>
                <a:cs typeface="Times New Roman" panose="02020603050405020304" pitchFamily="18" charset="0"/>
              </a:rPr>
              <a:t>Individuellement </a:t>
            </a:r>
          </a:p>
          <a:p>
            <a:pPr marL="180000">
              <a:spcAft>
                <a:spcPts val="0"/>
              </a:spcAft>
            </a:pPr>
            <a:r>
              <a:rPr lang="fr-CA" sz="2400" b="1" dirty="0" smtClean="0">
                <a:solidFill>
                  <a:srgbClr val="385723"/>
                </a:solidFill>
                <a:latin typeface="Calibri" panose="020F0502020204030204" pitchFamily="34" charset="0"/>
                <a:ea typeface="Calibri" panose="020F0502020204030204" pitchFamily="34" charset="0"/>
                <a:cs typeface="Times New Roman" panose="02020603050405020304" pitchFamily="18" charset="0"/>
              </a:rPr>
              <a:t>10 </a:t>
            </a:r>
            <a:r>
              <a:rPr lang="fr-CA" sz="2400" b="1" dirty="0">
                <a:solidFill>
                  <a:srgbClr val="385723"/>
                </a:solidFill>
                <a:latin typeface="Calibri" panose="020F0502020204030204" pitchFamily="34" charset="0"/>
                <a:ea typeface="Calibri" panose="020F0502020204030204" pitchFamily="34" charset="0"/>
                <a:cs typeface="Times New Roman" panose="02020603050405020304" pitchFamily="18" charset="0"/>
              </a:rPr>
              <a:t>minutes</a:t>
            </a:r>
            <a:endParaRPr lang="fr-CA" sz="24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2869370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69945" y="2366800"/>
            <a:ext cx="11044299" cy="1325563"/>
          </a:xfrm>
        </p:spPr>
        <p:txBody>
          <a:bodyPr>
            <a:normAutofit/>
          </a:bodyPr>
          <a:lstStyle/>
          <a:p>
            <a:pPr algn="ctr"/>
            <a:r>
              <a:rPr lang="fr-CA" sz="6000" b="1" dirty="0" smtClean="0"/>
              <a:t>PAUSE… 10 minutes</a:t>
            </a:r>
            <a:endParaRPr lang="fr-CA" sz="6000" b="1" dirty="0"/>
          </a:p>
        </p:txBody>
      </p:sp>
    </p:spTree>
    <p:extLst>
      <p:ext uri="{BB962C8B-B14F-4D97-AF65-F5344CB8AC3E}">
        <p14:creationId xmlns:p14="http://schemas.microsoft.com/office/powerpoint/2010/main" val="230026157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31641" y="1486378"/>
            <a:ext cx="6027575" cy="4708981"/>
          </a:xfrm>
          <a:prstGeom prst="rect">
            <a:avLst/>
          </a:prstGeom>
        </p:spPr>
        <p:txBody>
          <a:bodyPr wrap="square">
            <a:spAutoFit/>
          </a:bodyPr>
          <a:lstStyle/>
          <a:p>
            <a:r>
              <a:rPr lang="fr-CA" sz="2000" dirty="0" smtClean="0">
                <a:latin typeface="Calibri" panose="020F0502020204030204" pitchFamily="34" charset="0"/>
                <a:ea typeface="Calibri" panose="020F0502020204030204" pitchFamily="34" charset="0"/>
                <a:cs typeface="Times New Roman" panose="02020603050405020304" pitchFamily="18" charset="0"/>
              </a:rPr>
              <a:t>Pour chacun des changements les plus significatifs</a:t>
            </a:r>
            <a:r>
              <a:rPr lang="fr-CA" sz="2000" dirty="0">
                <a:latin typeface="Calibri" panose="020F0502020204030204" pitchFamily="34" charset="0"/>
                <a:ea typeface="Calibri" panose="020F0502020204030204" pitchFamily="34" charset="0"/>
                <a:cs typeface="Times New Roman" panose="02020603050405020304" pitchFamily="18" charset="0"/>
              </a:rPr>
              <a:t> </a:t>
            </a:r>
            <a:r>
              <a:rPr lang="fr-CA" sz="2000" dirty="0" smtClean="0">
                <a:latin typeface="Calibri" panose="020F0502020204030204" pitchFamily="34" charset="0"/>
                <a:ea typeface="Calibri" panose="020F0502020204030204" pitchFamily="34" charset="0"/>
                <a:cs typeface="Times New Roman" panose="02020603050405020304" pitchFamily="18" charset="0"/>
              </a:rPr>
              <a:t>:</a:t>
            </a:r>
          </a:p>
          <a:p>
            <a:endParaRPr lang="fr-CA" sz="2000" dirty="0">
              <a:latin typeface="Calibri" panose="020F0502020204030204" pitchFamily="34" charset="0"/>
              <a:ea typeface="Calibri" panose="020F0502020204030204" pitchFamily="34" charset="0"/>
              <a:cs typeface="Times New Roman" panose="02020603050405020304" pitchFamily="18" charset="0"/>
            </a:endParaRPr>
          </a:p>
          <a:p>
            <a:r>
              <a:rPr lang="fr-CA" sz="2000" dirty="0" smtClean="0">
                <a:latin typeface="Calibri" panose="020F0502020204030204" pitchFamily="34" charset="0"/>
                <a:ea typeface="Calibri" panose="020F0502020204030204" pitchFamily="34" charset="0"/>
                <a:cs typeface="Times New Roman" panose="02020603050405020304" pitchFamily="18" charset="0"/>
              </a:rPr>
              <a:t>1- Quelles sont </a:t>
            </a:r>
            <a:r>
              <a:rPr lang="fr-CA" sz="2000" dirty="0">
                <a:latin typeface="Calibri" panose="020F0502020204030204" pitchFamily="34" charset="0"/>
                <a:ea typeface="Calibri" panose="020F0502020204030204" pitchFamily="34" charset="0"/>
                <a:cs typeface="Times New Roman" panose="02020603050405020304" pitchFamily="18" charset="0"/>
              </a:rPr>
              <a:t>les 3 principales </a:t>
            </a:r>
            <a:r>
              <a:rPr lang="fr-CA" sz="2000" dirty="0" smtClean="0">
                <a:latin typeface="Calibri" panose="020F0502020204030204" pitchFamily="34" charset="0"/>
                <a:ea typeface="Calibri" panose="020F0502020204030204" pitchFamily="34" charset="0"/>
                <a:cs typeface="Times New Roman" panose="02020603050405020304" pitchFamily="18" charset="0"/>
              </a:rPr>
              <a:t>conditions </a:t>
            </a:r>
            <a:r>
              <a:rPr lang="fr-CA" sz="2000" dirty="0">
                <a:latin typeface="Calibri" panose="020F0502020204030204" pitchFamily="34" charset="0"/>
                <a:ea typeface="Calibri" panose="020F0502020204030204" pitchFamily="34" charset="0"/>
                <a:cs typeface="Times New Roman" panose="02020603050405020304" pitchFamily="18" charset="0"/>
              </a:rPr>
              <a:t>de </a:t>
            </a:r>
            <a:r>
              <a:rPr lang="fr-CA" sz="2000" dirty="0" smtClean="0">
                <a:latin typeface="Calibri" panose="020F0502020204030204" pitchFamily="34" charset="0"/>
                <a:ea typeface="Calibri" panose="020F0502020204030204" pitchFamily="34" charset="0"/>
                <a:cs typeface="Times New Roman" panose="02020603050405020304" pitchFamily="18" charset="0"/>
              </a:rPr>
              <a:t>succès </a:t>
            </a:r>
            <a:r>
              <a:rPr lang="fr-CA" sz="2000" dirty="0">
                <a:latin typeface="Calibri" panose="020F0502020204030204" pitchFamily="34" charset="0"/>
                <a:ea typeface="Calibri" panose="020F0502020204030204" pitchFamily="34" charset="0"/>
                <a:cs typeface="Times New Roman" panose="02020603050405020304" pitchFamily="18" charset="0"/>
              </a:rPr>
              <a:t>pour la réalisation de chacun de ces </a:t>
            </a:r>
            <a:r>
              <a:rPr lang="fr-CA" sz="2000" dirty="0" smtClean="0">
                <a:latin typeface="Calibri" panose="020F0502020204030204" pitchFamily="34" charset="0"/>
                <a:ea typeface="Calibri" panose="020F0502020204030204" pitchFamily="34" charset="0"/>
                <a:cs typeface="Times New Roman" panose="02020603050405020304" pitchFamily="18" charset="0"/>
              </a:rPr>
              <a:t>changements?</a:t>
            </a:r>
            <a:br>
              <a:rPr lang="fr-CA" sz="2000" dirty="0" smtClean="0">
                <a:latin typeface="Calibri" panose="020F0502020204030204" pitchFamily="34" charset="0"/>
                <a:ea typeface="Calibri" panose="020F0502020204030204" pitchFamily="34" charset="0"/>
                <a:cs typeface="Times New Roman" panose="02020603050405020304" pitchFamily="18" charset="0"/>
              </a:rPr>
            </a:br>
            <a:endParaRPr lang="fr-CA" sz="2000" dirty="0" smtClean="0">
              <a:latin typeface="Calibri" panose="020F0502020204030204" pitchFamily="34" charset="0"/>
              <a:ea typeface="Calibri" panose="020F0502020204030204" pitchFamily="34" charset="0"/>
              <a:cs typeface="Times New Roman" panose="02020603050405020304" pitchFamily="18" charset="0"/>
            </a:endParaRPr>
          </a:p>
          <a:p>
            <a:pPr lvl="0"/>
            <a:r>
              <a:rPr lang="fr-CA" sz="2000" dirty="0" smtClean="0">
                <a:latin typeface="Calibri" panose="020F0502020204030204" pitchFamily="34" charset="0"/>
                <a:ea typeface="Calibri" panose="020F0502020204030204" pitchFamily="34" charset="0"/>
                <a:cs typeface="Times New Roman" panose="02020603050405020304" pitchFamily="18" charset="0"/>
              </a:rPr>
              <a:t>2- </a:t>
            </a:r>
            <a:r>
              <a:rPr lang="fr-FR" sz="2000" dirty="0" smtClean="0">
                <a:latin typeface="Calibri" panose="020F0502020204030204" pitchFamily="34" charset="0"/>
                <a:ea typeface="Calibri" panose="020F0502020204030204" pitchFamily="34" charset="0"/>
                <a:cs typeface="Times New Roman" panose="02020603050405020304" pitchFamily="18" charset="0"/>
              </a:rPr>
              <a:t>Quels </a:t>
            </a:r>
            <a:r>
              <a:rPr lang="fr-FR" sz="2000" dirty="0">
                <a:latin typeface="Calibri" panose="020F0502020204030204" pitchFamily="34" charset="0"/>
                <a:ea typeface="Calibri" panose="020F0502020204030204" pitchFamily="34" charset="0"/>
                <a:cs typeface="Times New Roman" panose="02020603050405020304" pitchFamily="18" charset="0"/>
              </a:rPr>
              <a:t>sont les </a:t>
            </a:r>
            <a:r>
              <a:rPr lang="fr-FR" sz="2000" dirty="0" smtClean="0">
                <a:latin typeface="Calibri" panose="020F0502020204030204" pitchFamily="34" charset="0"/>
                <a:ea typeface="Calibri" panose="020F0502020204030204" pitchFamily="34" charset="0"/>
                <a:cs typeface="Times New Roman" panose="02020603050405020304" pitchFamily="18" charset="0"/>
              </a:rPr>
              <a:t>principaux </a:t>
            </a:r>
            <a:r>
              <a:rPr lang="fr-FR" sz="2000" dirty="0">
                <a:latin typeface="Calibri" panose="020F0502020204030204" pitchFamily="34" charset="0"/>
                <a:ea typeface="Calibri" panose="020F0502020204030204" pitchFamily="34" charset="0"/>
                <a:cs typeface="Times New Roman" panose="02020603050405020304" pitchFamily="18" charset="0"/>
              </a:rPr>
              <a:t>soutiens d’Avenir d’enfants qui ont contribué à ces changements</a:t>
            </a:r>
            <a:r>
              <a:rPr lang="fr-FR" sz="2000" dirty="0" smtClean="0">
                <a:latin typeface="Calibri" panose="020F0502020204030204" pitchFamily="34" charset="0"/>
                <a:ea typeface="Calibri" panose="020F0502020204030204" pitchFamily="34" charset="0"/>
                <a:cs typeface="Times New Roman" panose="02020603050405020304" pitchFamily="18" charset="0"/>
              </a:rPr>
              <a:t>?</a:t>
            </a:r>
          </a:p>
          <a:p>
            <a:pPr lvl="0"/>
            <a:endParaRPr lang="fr-FR" sz="2000" dirty="0" smtClean="0">
              <a:latin typeface="Calibri" panose="020F0502020204030204" pitchFamily="34" charset="0"/>
              <a:ea typeface="Calibri" panose="020F0502020204030204" pitchFamily="34" charset="0"/>
              <a:cs typeface="Times New Roman" panose="02020603050405020304" pitchFamily="18" charset="0"/>
            </a:endParaRPr>
          </a:p>
          <a:p>
            <a:pPr lvl="0"/>
            <a:r>
              <a:rPr lang="fr-FR" sz="2000" dirty="0" smtClean="0">
                <a:latin typeface="Calibri" panose="020F0502020204030204" pitchFamily="34" charset="0"/>
                <a:ea typeface="Calibri" panose="020F0502020204030204" pitchFamily="34" charset="0"/>
                <a:cs typeface="Times New Roman" panose="02020603050405020304" pitchFamily="18" charset="0"/>
              </a:rPr>
              <a:t>3- Quelles sont les </a:t>
            </a:r>
            <a:r>
              <a:rPr lang="fr-FR" sz="2000" dirty="0">
                <a:latin typeface="Calibri" panose="020F0502020204030204" pitchFamily="34" charset="0"/>
                <a:ea typeface="Calibri" panose="020F0502020204030204" pitchFamily="34" charset="0"/>
                <a:cs typeface="Times New Roman" panose="02020603050405020304" pitchFamily="18" charset="0"/>
              </a:rPr>
              <a:t>principales conditions pour que ces changements </a:t>
            </a:r>
            <a:r>
              <a:rPr lang="fr-FR" sz="2000" dirty="0" smtClean="0">
                <a:latin typeface="Calibri" panose="020F0502020204030204" pitchFamily="34" charset="0"/>
                <a:ea typeface="Calibri" panose="020F0502020204030204" pitchFamily="34" charset="0"/>
                <a:cs typeface="Times New Roman" panose="02020603050405020304" pitchFamily="18" charset="0"/>
              </a:rPr>
              <a:t>durent après le retrait d’Avenir d’enfants (2019-2020)?</a:t>
            </a:r>
          </a:p>
          <a:p>
            <a:pPr lvl="0"/>
            <a:endParaRPr lang="fr-FR" sz="2000" dirty="0" smtClean="0">
              <a:latin typeface="Calibri" panose="020F0502020204030204" pitchFamily="34" charset="0"/>
              <a:ea typeface="Calibri" panose="020F0502020204030204" pitchFamily="34" charset="0"/>
              <a:cs typeface="Times New Roman" panose="02020603050405020304" pitchFamily="18" charset="0"/>
            </a:endParaRPr>
          </a:p>
          <a:p>
            <a:pPr lvl="0"/>
            <a:r>
              <a:rPr lang="fr-CA" sz="2000" dirty="0" smtClean="0">
                <a:latin typeface="Calibri" panose="020F0502020204030204" pitchFamily="34" charset="0"/>
                <a:ea typeface="Calibri" panose="020F0502020204030204" pitchFamily="34" charset="0"/>
                <a:cs typeface="Times New Roman" panose="02020603050405020304" pitchFamily="18" charset="0"/>
              </a:rPr>
              <a:t>4- Estimer, de 1 à 10, dans quelle mesure le changement sera durable, de façon réaliste, à la suite du </a:t>
            </a:r>
            <a:r>
              <a:rPr lang="fr-CA" sz="2000" dirty="0">
                <a:latin typeface="Calibri" panose="020F0502020204030204" pitchFamily="34" charset="0"/>
                <a:ea typeface="Calibri" panose="020F0502020204030204" pitchFamily="34" charset="0"/>
                <a:cs typeface="Times New Roman" panose="02020603050405020304" pitchFamily="18" charset="0"/>
              </a:rPr>
              <a:t>retrait </a:t>
            </a:r>
            <a:r>
              <a:rPr lang="fr-CA" sz="2000" dirty="0" smtClean="0">
                <a:latin typeface="Calibri" panose="020F0502020204030204" pitchFamily="34" charset="0"/>
                <a:ea typeface="Calibri" panose="020F0502020204030204" pitchFamily="34" charset="0"/>
                <a:cs typeface="Times New Roman" panose="02020603050405020304" pitchFamily="18" charset="0"/>
              </a:rPr>
              <a:t>d’Avenir d’enfants (2019-2020)?</a:t>
            </a:r>
            <a:endParaRPr lang="fr-FR" sz="2000" dirty="0" smtClean="0">
              <a:latin typeface="Calibri" panose="020F0502020204030204" pitchFamily="34" charset="0"/>
              <a:ea typeface="Calibri" panose="020F0502020204030204" pitchFamily="34" charset="0"/>
              <a:cs typeface="Times New Roman" panose="02020603050405020304" pitchFamily="18" charset="0"/>
            </a:endParaRPr>
          </a:p>
        </p:txBody>
      </p:sp>
      <p:sp>
        <p:nvSpPr>
          <p:cNvPr id="7" name="Titre 1"/>
          <p:cNvSpPr txBox="1">
            <a:spLocks/>
          </p:cNvSpPr>
          <p:nvPr>
            <p:custDataLst>
              <p:tags r:id="rId1"/>
            </p:custDataLst>
          </p:nvPr>
        </p:nvSpPr>
        <p:spPr>
          <a:xfrm>
            <a:off x="0" y="360775"/>
            <a:ext cx="12129236" cy="83635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CA" sz="4800" dirty="0" smtClean="0">
                <a:solidFill>
                  <a:schemeClr val="accent6">
                    <a:lumMod val="75000"/>
                  </a:schemeClr>
                </a:solidFill>
                <a:latin typeface="Tw Cen MT Condensed" panose="020B0606020104020203" pitchFamily="34" charset="0"/>
              </a:rPr>
              <a:t>Étape 7 - </a:t>
            </a:r>
            <a:r>
              <a:rPr lang="fr-FR" sz="4800" dirty="0">
                <a:solidFill>
                  <a:schemeClr val="accent6">
                    <a:lumMod val="75000"/>
                  </a:schemeClr>
                </a:solidFill>
                <a:latin typeface="Tw Cen MT Condensed" panose="020B0606020104020203" pitchFamily="34" charset="0"/>
              </a:rPr>
              <a:t>Identifier les conditions </a:t>
            </a:r>
            <a:r>
              <a:rPr lang="fr-FR" sz="4800" dirty="0" smtClean="0">
                <a:solidFill>
                  <a:schemeClr val="accent6">
                    <a:lumMod val="75000"/>
                  </a:schemeClr>
                </a:solidFill>
                <a:latin typeface="Tw Cen MT Condensed" panose="020B0606020104020203" pitchFamily="34" charset="0"/>
              </a:rPr>
              <a:t>gagnantes</a:t>
            </a:r>
            <a:endParaRPr lang="fr-CA" sz="4800" dirty="0">
              <a:solidFill>
                <a:srgbClr val="C00000"/>
              </a:solidFill>
              <a:latin typeface="Tw Cen MT Condensed" panose="020B0606020104020203" pitchFamily="34" charset="0"/>
            </a:endParaRPr>
          </a:p>
        </p:txBody>
      </p:sp>
      <p:sp>
        <p:nvSpPr>
          <p:cNvPr id="4" name="ZoneTexte 3"/>
          <p:cNvSpPr txBox="1"/>
          <p:nvPr/>
        </p:nvSpPr>
        <p:spPr>
          <a:xfrm>
            <a:off x="7529803" y="2252325"/>
            <a:ext cx="2714393" cy="2314039"/>
          </a:xfrm>
          <a:prstGeom prst="snip2DiagRect">
            <a:avLst/>
          </a:prstGeom>
          <a:noFill/>
          <a:ln w="28575">
            <a:solidFill>
              <a:srgbClr val="C00000"/>
            </a:solidFill>
          </a:ln>
        </p:spPr>
        <p:txBody>
          <a:bodyPr wrap="square" rtlCol="0">
            <a:spAutoFit/>
          </a:bodyPr>
          <a:lstStyle/>
          <a:p>
            <a:r>
              <a:rPr lang="fr-CA" sz="2000" dirty="0">
                <a:solidFill>
                  <a:srgbClr val="C00000"/>
                </a:solidFill>
                <a:latin typeface="Calibri" panose="020F0502020204030204" pitchFamily="34" charset="0"/>
                <a:ea typeface="Calibri" panose="020F0502020204030204" pitchFamily="34" charset="0"/>
                <a:cs typeface="Times New Roman" panose="02020603050405020304" pitchFamily="18" charset="0"/>
              </a:rPr>
              <a:t>C</a:t>
            </a:r>
            <a:r>
              <a:rPr lang="fr-CA" sz="2000" dirty="0" smtClean="0">
                <a:solidFill>
                  <a:srgbClr val="C00000"/>
                </a:solidFill>
                <a:latin typeface="Calibri" panose="020F0502020204030204" pitchFamily="34" charset="0"/>
                <a:ea typeface="Calibri" panose="020F0502020204030204" pitchFamily="34" charset="0"/>
                <a:cs typeface="Times New Roman" panose="02020603050405020304" pitchFamily="18" charset="0"/>
              </a:rPr>
              <a:t>haque sous-groupe écrit ses réponses dans la fiche «</a:t>
            </a:r>
            <a:r>
              <a:rPr lang="fr-CA" sz="2000" dirty="0">
                <a:solidFill>
                  <a:srgbClr val="C00000"/>
                </a:solidFill>
                <a:latin typeface="Calibri" panose="020F0502020204030204" pitchFamily="34" charset="0"/>
                <a:ea typeface="Calibri" panose="020F0502020204030204" pitchFamily="34" charset="0"/>
                <a:cs typeface="Times New Roman" panose="02020603050405020304" pitchFamily="18" charset="0"/>
              </a:rPr>
              <a:t> </a:t>
            </a:r>
            <a:r>
              <a:rPr lang="fr-CA" sz="2000" dirty="0" smtClean="0">
                <a:solidFill>
                  <a:srgbClr val="C00000"/>
                </a:solidFill>
                <a:latin typeface="Calibri" panose="020F0502020204030204" pitchFamily="34" charset="0"/>
                <a:ea typeface="Calibri" panose="020F0502020204030204" pitchFamily="34" charset="0"/>
                <a:cs typeface="Times New Roman" panose="02020603050405020304" pitchFamily="18" charset="0"/>
              </a:rPr>
              <a:t>Approfondir </a:t>
            </a:r>
            <a:r>
              <a:rPr lang="fr-CA" sz="2000" dirty="0">
                <a:solidFill>
                  <a:srgbClr val="C00000"/>
                </a:solidFill>
                <a:latin typeface="Calibri" panose="020F0502020204030204" pitchFamily="34" charset="0"/>
                <a:ea typeface="Calibri" panose="020F0502020204030204" pitchFamily="34" charset="0"/>
                <a:cs typeface="Times New Roman" panose="02020603050405020304" pitchFamily="18" charset="0"/>
              </a:rPr>
              <a:t>les </a:t>
            </a:r>
            <a:r>
              <a:rPr lang="fr-CA" sz="2000" dirty="0" smtClean="0">
                <a:solidFill>
                  <a:srgbClr val="C00000"/>
                </a:solidFill>
                <a:latin typeface="Calibri" panose="020F0502020204030204" pitchFamily="34" charset="0"/>
                <a:ea typeface="Calibri" panose="020F0502020204030204" pitchFamily="34" charset="0"/>
                <a:cs typeface="Times New Roman" panose="02020603050405020304" pitchFamily="18" charset="0"/>
              </a:rPr>
              <a:t>effets</a:t>
            </a:r>
            <a:r>
              <a:rPr lang="fr-CA" sz="2000" dirty="0">
                <a:solidFill>
                  <a:srgbClr val="C00000"/>
                </a:solidFill>
                <a:latin typeface="Calibri" panose="020F0502020204030204" pitchFamily="34" charset="0"/>
                <a:ea typeface="Calibri" panose="020F0502020204030204" pitchFamily="34" charset="0"/>
                <a:cs typeface="Times New Roman" panose="02020603050405020304" pitchFamily="18" charset="0"/>
              </a:rPr>
              <a:t> </a:t>
            </a:r>
            <a:r>
              <a:rPr lang="fr-CA" sz="2000" dirty="0" smtClean="0">
                <a:solidFill>
                  <a:srgbClr val="C00000"/>
                </a:solidFill>
                <a:latin typeface="Calibri" panose="020F0502020204030204" pitchFamily="34" charset="0"/>
                <a:ea typeface="Calibri" panose="020F0502020204030204" pitchFamily="34" charset="0"/>
                <a:cs typeface="Times New Roman" panose="02020603050405020304" pitchFamily="18" charset="0"/>
              </a:rPr>
              <a:t>»</a:t>
            </a:r>
          </a:p>
          <a:p>
            <a:endParaRPr lang="fr-CA" sz="2000" dirty="0">
              <a:solidFill>
                <a:srgbClr val="C0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p:cNvSpPr/>
          <p:nvPr/>
        </p:nvSpPr>
        <p:spPr>
          <a:xfrm>
            <a:off x="8324017" y="4150865"/>
            <a:ext cx="2434179" cy="830997"/>
          </a:xfrm>
          <a:prstGeom prst="rect">
            <a:avLst/>
          </a:prstGeom>
          <a:solidFill>
            <a:schemeClr val="bg1"/>
          </a:solidFill>
          <a:ln w="28575">
            <a:solidFill>
              <a:srgbClr val="C00000"/>
            </a:solidFill>
          </a:ln>
        </p:spPr>
        <p:txBody>
          <a:bodyPr wrap="square">
            <a:spAutoFit/>
          </a:bodyPr>
          <a:lstStyle/>
          <a:p>
            <a:pPr marL="180000">
              <a:spcAft>
                <a:spcPts val="0"/>
              </a:spcAft>
            </a:pPr>
            <a:r>
              <a:rPr lang="fr-CA" sz="2400" b="1" dirty="0" smtClean="0">
                <a:solidFill>
                  <a:srgbClr val="385723"/>
                </a:solidFill>
                <a:latin typeface="Calibri" panose="020F0502020204030204" pitchFamily="34" charset="0"/>
                <a:ea typeface="Calibri" panose="020F0502020204030204" pitchFamily="34" charset="0"/>
                <a:cs typeface="Times New Roman" panose="02020603050405020304" pitchFamily="18" charset="0"/>
              </a:rPr>
              <a:t>En sous-groupe </a:t>
            </a:r>
          </a:p>
          <a:p>
            <a:pPr marL="180000">
              <a:spcAft>
                <a:spcPts val="0"/>
              </a:spcAft>
            </a:pPr>
            <a:r>
              <a:rPr lang="fr-CA" sz="2400" b="1" dirty="0" smtClean="0">
                <a:solidFill>
                  <a:srgbClr val="385723"/>
                </a:solidFill>
                <a:latin typeface="Calibri" panose="020F0502020204030204" pitchFamily="34" charset="0"/>
                <a:ea typeface="Calibri" panose="020F0502020204030204" pitchFamily="34" charset="0"/>
                <a:cs typeface="Times New Roman" panose="02020603050405020304" pitchFamily="18" charset="0"/>
              </a:rPr>
              <a:t>45 minutes</a:t>
            </a:r>
            <a:endParaRPr lang="fr-CA" sz="24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8640374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p:cNvSpPr txBox="1">
            <a:spLocks/>
          </p:cNvSpPr>
          <p:nvPr>
            <p:custDataLst>
              <p:tags r:id="rId1"/>
            </p:custDataLst>
          </p:nvPr>
        </p:nvSpPr>
        <p:spPr>
          <a:xfrm>
            <a:off x="0" y="315106"/>
            <a:ext cx="12031038" cy="83635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CA" sz="4800" dirty="0">
                <a:solidFill>
                  <a:schemeClr val="accent6">
                    <a:lumMod val="75000"/>
                  </a:schemeClr>
                </a:solidFill>
                <a:latin typeface="Tw Cen MT Condensed" panose="020B0606020104020203" pitchFamily="34" charset="0"/>
              </a:rPr>
              <a:t>Étape 8</a:t>
            </a:r>
            <a:r>
              <a:rPr lang="fr-CA" sz="4800" dirty="0" smtClean="0">
                <a:solidFill>
                  <a:schemeClr val="accent6">
                    <a:lumMod val="75000"/>
                  </a:schemeClr>
                </a:solidFill>
                <a:latin typeface="Tw Cen MT Condensed" panose="020B0606020104020203" pitchFamily="34" charset="0"/>
              </a:rPr>
              <a:t> - Retour sur les effets</a:t>
            </a:r>
            <a:endParaRPr lang="fr-CA" sz="4800" dirty="0">
              <a:solidFill>
                <a:schemeClr val="accent6">
                  <a:lumMod val="75000"/>
                </a:schemeClr>
              </a:solidFill>
              <a:latin typeface="Tw Cen MT Condensed" panose="020B0606020104020203" pitchFamily="34" charset="0"/>
            </a:endParaRPr>
          </a:p>
        </p:txBody>
      </p:sp>
      <p:sp>
        <p:nvSpPr>
          <p:cNvPr id="10" name="ZoneTexte 9"/>
          <p:cNvSpPr txBox="1"/>
          <p:nvPr/>
        </p:nvSpPr>
        <p:spPr>
          <a:xfrm>
            <a:off x="3145951" y="1611160"/>
            <a:ext cx="5803641" cy="3783270"/>
          </a:xfrm>
          <a:prstGeom prst="snip2DiagRect">
            <a:avLst/>
          </a:prstGeom>
          <a:noFill/>
          <a:ln w="28575">
            <a:solidFill>
              <a:srgbClr val="C00000"/>
            </a:solidFill>
          </a:ln>
        </p:spPr>
        <p:txBody>
          <a:bodyPr wrap="square" rtlCol="0">
            <a:spAutoFit/>
          </a:bodyPr>
          <a:lstStyle/>
          <a:p>
            <a:r>
              <a:rPr lang="fr-CA" sz="2000" dirty="0">
                <a:solidFill>
                  <a:srgbClr val="C00000"/>
                </a:solidFill>
              </a:rPr>
              <a:t>Un représentant de </a:t>
            </a:r>
            <a:r>
              <a:rPr lang="fr-CA" sz="2000" dirty="0">
                <a:solidFill>
                  <a:srgbClr val="C00000"/>
                </a:solidFill>
                <a:latin typeface="Calibri" panose="020F0502020204030204" pitchFamily="34" charset="0"/>
                <a:cs typeface="Times New Roman" panose="02020603050405020304" pitchFamily="18" charset="0"/>
              </a:rPr>
              <a:t>c</a:t>
            </a:r>
            <a:r>
              <a:rPr lang="fr-CA" sz="2000" dirty="0" smtClean="0">
                <a:solidFill>
                  <a:srgbClr val="C00000"/>
                </a:solidFill>
                <a:latin typeface="Calibri" panose="020F0502020204030204" pitchFamily="34" charset="0"/>
                <a:ea typeface="Calibri" panose="020F0502020204030204" pitchFamily="34" charset="0"/>
                <a:cs typeface="Times New Roman" panose="02020603050405020304" pitchFamily="18" charset="0"/>
              </a:rPr>
              <a:t>haque sous-groupe présente au grand groupe ce qu’il a inscrit dans le document « Approfondir les effets ». Les autres participants sont invités à valider ou à bonifier le contenu présenté.</a:t>
            </a:r>
          </a:p>
          <a:p>
            <a:endParaRPr lang="fr-CA" sz="2000" dirty="0">
              <a:solidFill>
                <a:srgbClr val="C00000"/>
              </a:solidFill>
              <a:latin typeface="Calibri" panose="020F0502020204030204" pitchFamily="34" charset="0"/>
              <a:ea typeface="Calibri" panose="020F0502020204030204" pitchFamily="34" charset="0"/>
              <a:cs typeface="Times New Roman" panose="02020603050405020304" pitchFamily="18" charset="0"/>
            </a:endParaRPr>
          </a:p>
          <a:p>
            <a:r>
              <a:rPr lang="fr-CA" sz="2000" dirty="0" smtClean="0">
                <a:solidFill>
                  <a:srgbClr val="C00000"/>
                </a:solidFill>
                <a:latin typeface="Calibri" panose="020F0502020204030204" pitchFamily="34" charset="0"/>
                <a:ea typeface="Calibri" panose="020F0502020204030204" pitchFamily="34" charset="0"/>
                <a:cs typeface="Times New Roman" panose="02020603050405020304" pitchFamily="18" charset="0"/>
              </a:rPr>
              <a:t>Brocher chacun des documents « </a:t>
            </a:r>
            <a:r>
              <a:rPr lang="fr-CA" sz="2000" dirty="0">
                <a:solidFill>
                  <a:srgbClr val="C00000"/>
                </a:solidFill>
                <a:latin typeface="Calibri" panose="020F0502020204030204" pitchFamily="34" charset="0"/>
                <a:ea typeface="Calibri" panose="020F0502020204030204" pitchFamily="34" charset="0"/>
                <a:cs typeface="Times New Roman" panose="02020603050405020304" pitchFamily="18" charset="0"/>
              </a:rPr>
              <a:t>A</a:t>
            </a:r>
            <a:r>
              <a:rPr lang="fr-CA" sz="2000" dirty="0" smtClean="0">
                <a:solidFill>
                  <a:srgbClr val="C00000"/>
                </a:solidFill>
                <a:latin typeface="Calibri" panose="020F0502020204030204" pitchFamily="34" charset="0"/>
                <a:ea typeface="Calibri" panose="020F0502020204030204" pitchFamily="34" charset="0"/>
                <a:cs typeface="Times New Roman" panose="02020603050405020304" pitchFamily="18" charset="0"/>
              </a:rPr>
              <a:t>pprofondir les effets » avec la feuille du changement (verte, bleue ou rouge) à laquelle il correspond.</a:t>
            </a:r>
          </a:p>
          <a:p>
            <a:endParaRPr lang="fr-CA" sz="2000" dirty="0">
              <a:solidFill>
                <a:srgbClr val="C0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p:cNvSpPr/>
          <p:nvPr/>
        </p:nvSpPr>
        <p:spPr>
          <a:xfrm>
            <a:off x="6793364" y="4978931"/>
            <a:ext cx="2548113" cy="830997"/>
          </a:xfrm>
          <a:prstGeom prst="rect">
            <a:avLst/>
          </a:prstGeom>
          <a:solidFill>
            <a:schemeClr val="bg1"/>
          </a:solidFill>
          <a:ln w="28575">
            <a:solidFill>
              <a:srgbClr val="C00000"/>
            </a:solidFill>
          </a:ln>
        </p:spPr>
        <p:txBody>
          <a:bodyPr wrap="square">
            <a:spAutoFit/>
          </a:bodyPr>
          <a:lstStyle/>
          <a:p>
            <a:pPr marL="180000">
              <a:spcAft>
                <a:spcPts val="0"/>
              </a:spcAft>
            </a:pPr>
            <a:r>
              <a:rPr lang="fr-CA" sz="2400" b="1" dirty="0" smtClean="0">
                <a:solidFill>
                  <a:srgbClr val="385723"/>
                </a:solidFill>
                <a:latin typeface="Calibri" panose="020F0502020204030204" pitchFamily="34" charset="0"/>
                <a:ea typeface="Calibri" panose="020F0502020204030204" pitchFamily="34" charset="0"/>
                <a:cs typeface="Times New Roman" panose="02020603050405020304" pitchFamily="18" charset="0"/>
              </a:rPr>
              <a:t>En grand groupe </a:t>
            </a:r>
          </a:p>
          <a:p>
            <a:pPr marL="180000">
              <a:spcAft>
                <a:spcPts val="0"/>
              </a:spcAft>
            </a:pPr>
            <a:r>
              <a:rPr lang="fr-CA" sz="2400" b="1" dirty="0" smtClean="0">
                <a:solidFill>
                  <a:srgbClr val="385723"/>
                </a:solidFill>
                <a:latin typeface="Calibri" panose="020F0502020204030204" pitchFamily="34" charset="0"/>
                <a:ea typeface="Calibri" panose="020F0502020204030204" pitchFamily="34" charset="0"/>
                <a:cs typeface="Times New Roman" panose="02020603050405020304" pitchFamily="18" charset="0"/>
              </a:rPr>
              <a:t>15 </a:t>
            </a:r>
            <a:r>
              <a:rPr lang="fr-CA" sz="2400" b="1" dirty="0">
                <a:solidFill>
                  <a:srgbClr val="385723"/>
                </a:solidFill>
                <a:latin typeface="Calibri" panose="020F0502020204030204" pitchFamily="34" charset="0"/>
                <a:ea typeface="Calibri" panose="020F0502020204030204" pitchFamily="34" charset="0"/>
                <a:cs typeface="Times New Roman" panose="02020603050405020304" pitchFamily="18" charset="0"/>
              </a:rPr>
              <a:t>minutes</a:t>
            </a:r>
            <a:endParaRPr lang="fr-CA" sz="24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552724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p:cNvSpPr txBox="1">
            <a:spLocks/>
          </p:cNvSpPr>
          <p:nvPr>
            <p:custDataLst>
              <p:tags r:id="rId1"/>
            </p:custDataLst>
          </p:nvPr>
        </p:nvSpPr>
        <p:spPr>
          <a:xfrm>
            <a:off x="-474189" y="241860"/>
            <a:ext cx="12993727" cy="83635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CA" sz="4400" dirty="0" smtClean="0">
                <a:solidFill>
                  <a:schemeClr val="accent6">
                    <a:lumMod val="75000"/>
                  </a:schemeClr>
                </a:solidFill>
                <a:latin typeface="Tw Cen MT Condensed" panose="020B0606020104020203" pitchFamily="34" charset="0"/>
              </a:rPr>
              <a:t>Étape </a:t>
            </a:r>
            <a:r>
              <a:rPr lang="fr-CA" sz="4400" dirty="0">
                <a:solidFill>
                  <a:schemeClr val="accent6">
                    <a:lumMod val="75000"/>
                  </a:schemeClr>
                </a:solidFill>
                <a:latin typeface="Tw Cen MT Condensed" panose="020B0606020104020203" pitchFamily="34" charset="0"/>
              </a:rPr>
              <a:t>9</a:t>
            </a:r>
            <a:r>
              <a:rPr lang="fr-CA" sz="4400" dirty="0" smtClean="0">
                <a:solidFill>
                  <a:schemeClr val="accent6">
                    <a:lumMod val="75000"/>
                  </a:schemeClr>
                </a:solidFill>
                <a:latin typeface="Tw Cen MT Condensed" panose="020B0606020104020203" pitchFamily="34" charset="0"/>
              </a:rPr>
              <a:t> - Apprentissages, </a:t>
            </a:r>
            <a:r>
              <a:rPr lang="fr-CA" sz="4400" dirty="0">
                <a:solidFill>
                  <a:schemeClr val="accent6">
                    <a:lumMod val="75000"/>
                  </a:schemeClr>
                </a:solidFill>
                <a:latin typeface="Tw Cen MT Condensed" panose="020B0606020104020203" pitchFamily="34" charset="0"/>
              </a:rPr>
              <a:t>pistes d’utilisation </a:t>
            </a:r>
            <a:r>
              <a:rPr lang="fr-CA" sz="4400" dirty="0" smtClean="0">
                <a:solidFill>
                  <a:schemeClr val="accent6">
                    <a:lumMod val="75000"/>
                  </a:schemeClr>
                </a:solidFill>
                <a:latin typeface="Tw Cen MT Condensed" panose="020B0606020104020203" pitchFamily="34" charset="0"/>
              </a:rPr>
              <a:t>et évaluation</a:t>
            </a:r>
            <a:endParaRPr lang="fr-CA" sz="4400" dirty="0">
              <a:solidFill>
                <a:schemeClr val="accent6">
                  <a:lumMod val="75000"/>
                </a:schemeClr>
              </a:solidFill>
              <a:latin typeface="Tw Cen MT Condensed" panose="020B0606020104020203" pitchFamily="34" charset="0"/>
            </a:endParaRPr>
          </a:p>
        </p:txBody>
      </p:sp>
      <p:sp>
        <p:nvSpPr>
          <p:cNvPr id="11" name="ZoneTexte 10"/>
          <p:cNvSpPr txBox="1"/>
          <p:nvPr/>
        </p:nvSpPr>
        <p:spPr>
          <a:xfrm>
            <a:off x="1332823" y="1834563"/>
            <a:ext cx="3211106" cy="1946731"/>
          </a:xfrm>
          <a:prstGeom prst="snip2DiagRect">
            <a:avLst/>
          </a:prstGeom>
          <a:noFill/>
          <a:ln w="28575">
            <a:solidFill>
              <a:srgbClr val="C00000"/>
            </a:solidFill>
          </a:ln>
        </p:spPr>
        <p:txBody>
          <a:bodyPr wrap="square" rtlCol="0">
            <a:spAutoFit/>
          </a:bodyPr>
          <a:lstStyle/>
          <a:p>
            <a:pPr lvl="0">
              <a:spcAft>
                <a:spcPts val="0"/>
              </a:spcAft>
              <a:buClr>
                <a:srgbClr val="000000"/>
              </a:buClr>
            </a:pPr>
            <a:r>
              <a:rPr lang="fr-CA" sz="2000" b="1" dirty="0" smtClean="0">
                <a:solidFill>
                  <a:srgbClr val="C00000"/>
                </a:solidFill>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1 - </a:t>
            </a:r>
            <a:r>
              <a:rPr lang="fr-CA" sz="2000" dirty="0" smtClean="0">
                <a:solidFill>
                  <a:srgbClr val="C00000"/>
                </a:solidFill>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Chacun remplit la </a:t>
            </a:r>
            <a:r>
              <a:rPr lang="fr-CA" sz="2000" dirty="0">
                <a:solidFill>
                  <a:srgbClr val="C00000"/>
                </a:solidFill>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fiche « </a:t>
            </a:r>
            <a:r>
              <a:rPr lang="fr-FR" sz="2000" dirty="0" smtClean="0">
                <a:solidFill>
                  <a:srgbClr val="C00000"/>
                </a:solidFill>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Apprentissages, suites </a:t>
            </a:r>
            <a:r>
              <a:rPr lang="fr-FR" sz="2000" dirty="0">
                <a:solidFill>
                  <a:srgbClr val="C00000"/>
                </a:solidFill>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à </a:t>
            </a:r>
            <a:r>
              <a:rPr lang="fr-FR" sz="2000" dirty="0" smtClean="0">
                <a:solidFill>
                  <a:srgbClr val="C00000"/>
                </a:solidFill>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donner, et évaluation</a:t>
            </a:r>
            <a:r>
              <a:rPr lang="fr-CA" sz="2000" dirty="0">
                <a:solidFill>
                  <a:srgbClr val="C00000"/>
                </a:solidFill>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 </a:t>
            </a:r>
            <a:r>
              <a:rPr lang="fr-CA" sz="2000" dirty="0" smtClean="0">
                <a:solidFill>
                  <a:srgbClr val="C00000"/>
                </a:solidFill>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a:t>
            </a:r>
          </a:p>
          <a:p>
            <a:pPr lvl="0">
              <a:spcAft>
                <a:spcPts val="0"/>
              </a:spcAft>
              <a:buClr>
                <a:srgbClr val="000000"/>
              </a:buClr>
            </a:pPr>
            <a:endParaRPr lang="fr-CA" sz="2000" dirty="0" smtClean="0">
              <a:solidFill>
                <a:srgbClr val="C00000"/>
              </a:solidFill>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p>
            <a:pPr lvl="0">
              <a:spcAft>
                <a:spcPts val="0"/>
              </a:spcAft>
              <a:buClr>
                <a:srgbClr val="000000"/>
              </a:buClr>
            </a:pPr>
            <a:endParaRPr lang="fr-CA" sz="2000" dirty="0">
              <a:solidFill>
                <a:srgbClr val="C00000"/>
              </a:solidFill>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p:txBody>
      </p:sp>
      <p:sp>
        <p:nvSpPr>
          <p:cNvPr id="12" name="ZoneTexte 11"/>
          <p:cNvSpPr txBox="1"/>
          <p:nvPr/>
        </p:nvSpPr>
        <p:spPr>
          <a:xfrm>
            <a:off x="5730876" y="2784203"/>
            <a:ext cx="4583853" cy="2314039"/>
          </a:xfrm>
          <a:prstGeom prst="snip2DiagRect">
            <a:avLst/>
          </a:prstGeom>
          <a:noFill/>
          <a:ln w="28575">
            <a:solidFill>
              <a:srgbClr val="C00000"/>
            </a:solidFill>
          </a:ln>
        </p:spPr>
        <p:txBody>
          <a:bodyPr wrap="square" rtlCol="0">
            <a:spAutoFit/>
          </a:bodyPr>
          <a:lstStyle/>
          <a:p>
            <a:pPr marL="28575">
              <a:spcAft>
                <a:spcPts val="0"/>
              </a:spcAft>
            </a:pPr>
            <a:r>
              <a:rPr lang="fr-CA" sz="2000" b="1" dirty="0" smtClean="0">
                <a:solidFill>
                  <a:srgbClr val="C00000"/>
                </a:solidFill>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2 - </a:t>
            </a:r>
            <a:r>
              <a:rPr lang="fr-CA" sz="2000" dirty="0">
                <a:solidFill>
                  <a:srgbClr val="C00000"/>
                </a:solidFill>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L</a:t>
            </a:r>
            <a:r>
              <a:rPr lang="fr-CA" sz="2000" dirty="0" smtClean="0">
                <a:solidFill>
                  <a:srgbClr val="C00000"/>
                </a:solidFill>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es  participants partagent le fruit de leur réflexion au sujet des questions 1-2-3.</a:t>
            </a:r>
          </a:p>
          <a:p>
            <a:pPr marL="28575"/>
            <a:r>
              <a:rPr lang="fr-CA" sz="2000" b="1" dirty="0">
                <a:solidFill>
                  <a:srgbClr val="C00000"/>
                </a:solidFill>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3 – </a:t>
            </a:r>
            <a:r>
              <a:rPr lang="fr-CA" sz="2000" dirty="0">
                <a:solidFill>
                  <a:srgbClr val="C00000"/>
                </a:solidFill>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Remettre votre feuille aux animateurs.</a:t>
            </a:r>
            <a:endParaRPr lang="fr-CA" sz="2000" dirty="0">
              <a:noFill/>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p>
            <a:pPr marL="28575">
              <a:spcAft>
                <a:spcPts val="0"/>
              </a:spcAft>
            </a:pPr>
            <a:endParaRPr lang="fr-CA" sz="2000" cap="small" dirty="0">
              <a:noFill/>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p:txBody>
      </p:sp>
      <p:sp>
        <p:nvSpPr>
          <p:cNvPr id="10" name="Rectangle 9"/>
          <p:cNvSpPr/>
          <p:nvPr/>
        </p:nvSpPr>
        <p:spPr>
          <a:xfrm>
            <a:off x="8350899" y="4744299"/>
            <a:ext cx="2295330" cy="707886"/>
          </a:xfrm>
          <a:prstGeom prst="rect">
            <a:avLst/>
          </a:prstGeom>
          <a:solidFill>
            <a:schemeClr val="bg1"/>
          </a:solidFill>
          <a:ln w="28575">
            <a:solidFill>
              <a:srgbClr val="C00000"/>
            </a:solidFill>
          </a:ln>
        </p:spPr>
        <p:txBody>
          <a:bodyPr wrap="square">
            <a:spAutoFit/>
          </a:bodyPr>
          <a:lstStyle/>
          <a:p>
            <a:pPr marL="180000">
              <a:spcAft>
                <a:spcPts val="0"/>
              </a:spcAft>
            </a:pPr>
            <a:r>
              <a:rPr lang="fr-CA" sz="2000" b="1" dirty="0" smtClean="0">
                <a:solidFill>
                  <a:srgbClr val="385723"/>
                </a:solidFill>
                <a:latin typeface="Calibri" panose="020F0502020204030204" pitchFamily="34" charset="0"/>
                <a:ea typeface="Calibri" panose="020F0502020204030204" pitchFamily="34" charset="0"/>
                <a:cs typeface="Times New Roman" panose="02020603050405020304" pitchFamily="18" charset="0"/>
              </a:rPr>
              <a:t>En grand groupe 15 </a:t>
            </a:r>
            <a:r>
              <a:rPr lang="fr-CA" sz="2000" b="1" dirty="0">
                <a:solidFill>
                  <a:srgbClr val="385723"/>
                </a:solidFill>
                <a:latin typeface="Calibri" panose="020F0502020204030204" pitchFamily="34" charset="0"/>
                <a:ea typeface="Calibri" panose="020F0502020204030204" pitchFamily="34" charset="0"/>
                <a:cs typeface="Times New Roman" panose="02020603050405020304" pitchFamily="18" charset="0"/>
              </a:rPr>
              <a:t>minutes</a:t>
            </a:r>
            <a:endParaRPr lang="fr-CA" sz="20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3" name="Rectangle 12"/>
          <p:cNvSpPr/>
          <p:nvPr/>
        </p:nvSpPr>
        <p:spPr>
          <a:xfrm>
            <a:off x="2669059" y="3427351"/>
            <a:ext cx="2266835" cy="707886"/>
          </a:xfrm>
          <a:prstGeom prst="rect">
            <a:avLst/>
          </a:prstGeom>
          <a:solidFill>
            <a:schemeClr val="bg1"/>
          </a:solidFill>
          <a:ln w="28575">
            <a:solidFill>
              <a:srgbClr val="C00000"/>
            </a:solidFill>
          </a:ln>
        </p:spPr>
        <p:txBody>
          <a:bodyPr wrap="square">
            <a:spAutoFit/>
          </a:bodyPr>
          <a:lstStyle/>
          <a:p>
            <a:pPr marL="180000">
              <a:spcAft>
                <a:spcPts val="0"/>
              </a:spcAft>
            </a:pPr>
            <a:r>
              <a:rPr lang="fr-CA" sz="2000" b="1" dirty="0" smtClean="0">
                <a:solidFill>
                  <a:srgbClr val="385723"/>
                </a:solidFill>
                <a:latin typeface="Calibri" panose="020F0502020204030204" pitchFamily="34" charset="0"/>
                <a:ea typeface="Calibri" panose="020F0502020204030204" pitchFamily="34" charset="0"/>
                <a:cs typeface="Times New Roman" panose="02020603050405020304" pitchFamily="18" charset="0"/>
              </a:rPr>
              <a:t>Individuellement</a:t>
            </a:r>
          </a:p>
          <a:p>
            <a:pPr marL="180000">
              <a:spcAft>
                <a:spcPts val="0"/>
              </a:spcAft>
            </a:pPr>
            <a:r>
              <a:rPr lang="fr-CA" sz="2000" b="1" dirty="0">
                <a:solidFill>
                  <a:srgbClr val="385723"/>
                </a:solidFill>
                <a:latin typeface="Calibri" panose="020F0502020204030204" pitchFamily="34" charset="0"/>
                <a:ea typeface="Calibri" panose="020F0502020204030204" pitchFamily="34" charset="0"/>
                <a:cs typeface="Times New Roman" panose="02020603050405020304" pitchFamily="18" charset="0"/>
              </a:rPr>
              <a:t>5</a:t>
            </a:r>
            <a:r>
              <a:rPr lang="fr-CA" sz="2000" b="1" dirty="0" smtClean="0">
                <a:solidFill>
                  <a:srgbClr val="385723"/>
                </a:solidFill>
                <a:latin typeface="Calibri" panose="020F0502020204030204" pitchFamily="34" charset="0"/>
                <a:ea typeface="Calibri" panose="020F0502020204030204" pitchFamily="34" charset="0"/>
                <a:cs typeface="Times New Roman" panose="02020603050405020304" pitchFamily="18" charset="0"/>
              </a:rPr>
              <a:t> </a:t>
            </a:r>
            <a:r>
              <a:rPr lang="fr-CA" sz="2000" b="1" dirty="0">
                <a:solidFill>
                  <a:srgbClr val="385723"/>
                </a:solidFill>
                <a:latin typeface="Calibri" panose="020F0502020204030204" pitchFamily="34" charset="0"/>
                <a:ea typeface="Calibri" panose="020F0502020204030204" pitchFamily="34" charset="0"/>
                <a:cs typeface="Times New Roman" panose="02020603050405020304" pitchFamily="18" charset="0"/>
              </a:rPr>
              <a:t>minutes</a:t>
            </a:r>
            <a:endParaRPr lang="fr-CA" sz="20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7559845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Résultats de recherche d'images pour « Merci clipart »"/>
          <p:cNvPicPr>
            <a:picLocks noChangeAspect="1" noChangeArrowheads="1"/>
          </p:cNvPicPr>
          <p:nvPr>
            <p:custDataLst>
              <p:tags r:id="rId1"/>
            </p:custDataLst>
          </p:nvPr>
        </p:nvPicPr>
        <p:blipFill>
          <a:blip r:embed="rId5">
            <a:duotone>
              <a:schemeClr val="accent4">
                <a:shade val="45000"/>
                <a:satMod val="135000"/>
              </a:schemeClr>
              <a:prstClr val="white"/>
            </a:duotone>
            <a:extLst>
              <a:ext uri="{BEBA8EAE-BF5A-486C-A8C5-ECC9F3942E4B}">
                <a14:imgProps xmlns:a14="http://schemas.microsoft.com/office/drawing/2010/main">
                  <a14:imgLayer r:embed="rId6">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6940243" y="4137017"/>
            <a:ext cx="3286108" cy="2365999"/>
          </a:xfrm>
          <a:prstGeom prst="rect">
            <a:avLst/>
          </a:prstGeom>
          <a:noFill/>
          <a:extLst>
            <a:ext uri="{909E8E84-426E-40DD-AFC4-6F175D3DCCD1}">
              <a14:hiddenFill xmlns:a14="http://schemas.microsoft.com/office/drawing/2010/main">
                <a:solidFill>
                  <a:srgbClr val="FFFFFF"/>
                </a:solidFill>
              </a14:hiddenFill>
            </a:ext>
          </a:extLst>
        </p:spPr>
      </p:pic>
      <p:sp>
        <p:nvSpPr>
          <p:cNvPr id="2" name="ZoneTexte 1"/>
          <p:cNvSpPr txBox="1"/>
          <p:nvPr/>
        </p:nvSpPr>
        <p:spPr>
          <a:xfrm>
            <a:off x="1355520" y="1804059"/>
            <a:ext cx="9188073" cy="2800767"/>
          </a:xfrm>
          <a:prstGeom prst="rect">
            <a:avLst/>
          </a:prstGeom>
          <a:noFill/>
        </p:spPr>
        <p:txBody>
          <a:bodyPr wrap="square" rtlCol="0">
            <a:spAutoFit/>
          </a:bodyPr>
          <a:lstStyle/>
          <a:p>
            <a:r>
              <a:rPr lang="fr-CA" sz="2400" dirty="0">
                <a:solidFill>
                  <a:srgbClr val="C00000"/>
                </a:solidFill>
              </a:rPr>
              <a:t>Les </a:t>
            </a:r>
            <a:r>
              <a:rPr lang="fr-CA" sz="2400" dirty="0" smtClean="0">
                <a:solidFill>
                  <a:srgbClr val="C00000"/>
                </a:solidFill>
              </a:rPr>
              <a:t>livrables. </a:t>
            </a:r>
            <a:r>
              <a:rPr lang="fr-CA" sz="2400" dirty="0" smtClean="0"/>
              <a:t>Les </a:t>
            </a:r>
            <a:r>
              <a:rPr lang="fr-CA" sz="2400" dirty="0"/>
              <a:t>résultats de l’atelier d’aujourd’hui vous seront rendus dans un tableau </a:t>
            </a:r>
            <a:r>
              <a:rPr lang="fr-CA" sz="2400" dirty="0" smtClean="0"/>
              <a:t>Word et dans </a:t>
            </a:r>
            <a:r>
              <a:rPr lang="fr-CA" sz="2400" dirty="0"/>
              <a:t>un document </a:t>
            </a:r>
            <a:r>
              <a:rPr lang="fr-CA" sz="2400" dirty="0" smtClean="0"/>
              <a:t>PowerPoint </a:t>
            </a:r>
            <a:r>
              <a:rPr lang="fr-CA" sz="2400" dirty="0"/>
              <a:t>pour faciliter leur utilisation, ainsi que </a:t>
            </a:r>
            <a:r>
              <a:rPr lang="fr-CA" sz="2400" dirty="0" smtClean="0"/>
              <a:t>sur </a:t>
            </a:r>
            <a:r>
              <a:rPr lang="fr-CA" sz="2400" dirty="0"/>
              <a:t>une ligne du </a:t>
            </a:r>
            <a:r>
              <a:rPr lang="fr-CA" sz="2400" dirty="0" smtClean="0"/>
              <a:t>temps. </a:t>
            </a:r>
          </a:p>
          <a:p>
            <a:endParaRPr lang="fr-CA" sz="2400" dirty="0" smtClean="0"/>
          </a:p>
          <a:p>
            <a:r>
              <a:rPr lang="fr-CA" sz="2400" dirty="0">
                <a:solidFill>
                  <a:srgbClr val="C00000"/>
                </a:solidFill>
              </a:rPr>
              <a:t>Pour la suite. </a:t>
            </a:r>
            <a:r>
              <a:rPr lang="fr-CA" sz="2400" dirty="0"/>
              <a:t>Un soutien en valorisation est possible pour approfondir les suites.</a:t>
            </a:r>
          </a:p>
          <a:p>
            <a:endParaRPr lang="fr-CA" sz="3200" dirty="0"/>
          </a:p>
        </p:txBody>
      </p:sp>
      <p:sp>
        <p:nvSpPr>
          <p:cNvPr id="7" name="Titre 1"/>
          <p:cNvSpPr txBox="1">
            <a:spLocks/>
          </p:cNvSpPr>
          <p:nvPr>
            <p:custDataLst>
              <p:tags r:id="rId2"/>
            </p:custDataLst>
          </p:nvPr>
        </p:nvSpPr>
        <p:spPr>
          <a:xfrm>
            <a:off x="0" y="315106"/>
            <a:ext cx="12031038" cy="83635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CA" sz="4800" dirty="0" smtClean="0">
                <a:solidFill>
                  <a:schemeClr val="accent6">
                    <a:lumMod val="75000"/>
                  </a:schemeClr>
                </a:solidFill>
                <a:latin typeface="Tw Cen MT Condensed" panose="020B0606020104020203" pitchFamily="34" charset="0"/>
              </a:rPr>
              <a:t>La suite</a:t>
            </a:r>
            <a:endParaRPr lang="fr-CA" sz="4800" dirty="0">
              <a:solidFill>
                <a:schemeClr val="accent6">
                  <a:lumMod val="75000"/>
                </a:schemeClr>
              </a:solidFill>
              <a:latin typeface="Tw Cen MT Condensed" panose="020B0606020104020203" pitchFamily="34" charset="0"/>
            </a:endParaRPr>
          </a:p>
        </p:txBody>
      </p:sp>
    </p:spTree>
    <p:extLst>
      <p:ext uri="{BB962C8B-B14F-4D97-AF65-F5344CB8AC3E}">
        <p14:creationId xmlns:p14="http://schemas.microsoft.com/office/powerpoint/2010/main" val="1078983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p:cNvSpPr txBox="1">
            <a:spLocks/>
          </p:cNvSpPr>
          <p:nvPr>
            <p:custDataLst>
              <p:tags r:id="rId1"/>
            </p:custDataLst>
          </p:nvPr>
        </p:nvSpPr>
        <p:spPr>
          <a:xfrm>
            <a:off x="378665" y="289249"/>
            <a:ext cx="11353800" cy="83635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CA" sz="5400" dirty="0" smtClean="0">
                <a:solidFill>
                  <a:schemeClr val="accent6">
                    <a:lumMod val="75000"/>
                  </a:schemeClr>
                </a:solidFill>
                <a:latin typeface="Tw Cen MT Condensed" panose="020B0606020104020203" pitchFamily="34" charset="0"/>
              </a:rPr>
              <a:t>Mise en contexte </a:t>
            </a:r>
            <a:endParaRPr lang="fr-CA" sz="5400" dirty="0">
              <a:latin typeface="Tw Cen MT Condensed" panose="020B0606020104020203" pitchFamily="34" charset="0"/>
            </a:endParaRPr>
          </a:p>
        </p:txBody>
      </p:sp>
      <p:sp>
        <p:nvSpPr>
          <p:cNvPr id="3" name="ZoneTexte 2"/>
          <p:cNvSpPr txBox="1"/>
          <p:nvPr/>
        </p:nvSpPr>
        <p:spPr>
          <a:xfrm>
            <a:off x="839753" y="1300734"/>
            <a:ext cx="10431625" cy="4524315"/>
          </a:xfrm>
          <a:prstGeom prst="rect">
            <a:avLst/>
          </a:prstGeom>
          <a:noFill/>
        </p:spPr>
        <p:txBody>
          <a:bodyPr wrap="square" rtlCol="0">
            <a:spAutoFit/>
          </a:bodyPr>
          <a:lstStyle/>
          <a:p>
            <a:pPr marL="285750" indent="-285750">
              <a:buFont typeface="Arial" panose="020B0604020202020204" pitchFamily="34" charset="0"/>
              <a:buChar char="•"/>
            </a:pPr>
            <a:r>
              <a:rPr lang="fr-CA" sz="2400" dirty="0" smtClean="0"/>
              <a:t>Les </a:t>
            </a:r>
            <a:r>
              <a:rPr lang="fr-CA" sz="2400" dirty="0"/>
              <a:t>regroupements </a:t>
            </a:r>
            <a:r>
              <a:rPr lang="fr-CA" sz="2400" dirty="0" smtClean="0"/>
              <a:t>locaux de partenaires avaient </a:t>
            </a:r>
            <a:r>
              <a:rPr lang="fr-CA" sz="2400" dirty="0"/>
              <a:t>manifesté à plusieurs reprises leur besoin de soutien en matière de bilan, de suivi des </a:t>
            </a:r>
            <a:r>
              <a:rPr lang="fr-CA" sz="2400" dirty="0" smtClean="0"/>
              <a:t>effets </a:t>
            </a:r>
            <a:r>
              <a:rPr lang="fr-CA" sz="2400" dirty="0"/>
              <a:t>et de réflexion vers la pérennité</a:t>
            </a:r>
            <a:r>
              <a:rPr lang="fr-CA" sz="2400" dirty="0" smtClean="0"/>
              <a:t>.</a:t>
            </a:r>
          </a:p>
          <a:p>
            <a:pPr marL="285750" indent="-285750">
              <a:buFont typeface="Arial" panose="020B0604020202020204" pitchFamily="34" charset="0"/>
              <a:buChar char="•"/>
            </a:pPr>
            <a:endParaRPr lang="fr-CA" sz="2400" dirty="0" smtClean="0"/>
          </a:p>
          <a:p>
            <a:pPr marL="285750" indent="-285750">
              <a:buFont typeface="Arial" panose="020B0604020202020204" pitchFamily="34" charset="0"/>
              <a:buChar char="•"/>
            </a:pPr>
            <a:r>
              <a:rPr lang="fr-CA" sz="2400" dirty="0" smtClean="0"/>
              <a:t>La récolte des effets est une </a:t>
            </a:r>
            <a:r>
              <a:rPr lang="fr-CA" sz="2400" dirty="0"/>
              <a:t>méthode d’évaluation des effets en contexte de développement social, utilisée surtout en développement </a:t>
            </a:r>
            <a:r>
              <a:rPr lang="fr-CA" sz="2400" dirty="0" smtClean="0"/>
              <a:t>international.</a:t>
            </a:r>
          </a:p>
          <a:p>
            <a:pPr marL="285750" indent="-285750">
              <a:buFont typeface="Arial" panose="020B0604020202020204" pitchFamily="34" charset="0"/>
              <a:buChar char="•"/>
            </a:pPr>
            <a:endParaRPr lang="fr-CA" sz="2400" dirty="0"/>
          </a:p>
          <a:p>
            <a:pPr marL="285750" indent="-285750">
              <a:buFont typeface="Arial" panose="020B0604020202020204" pitchFamily="34" charset="0"/>
              <a:buChar char="•"/>
            </a:pPr>
            <a:r>
              <a:rPr lang="fr-CA" sz="2400" dirty="0" smtClean="0"/>
              <a:t>Avenir </a:t>
            </a:r>
            <a:r>
              <a:rPr lang="fr-CA" sz="2400" dirty="0"/>
              <a:t>d’enfants l’a adaptée au contexte des regroupements en </a:t>
            </a:r>
            <a:r>
              <a:rPr lang="fr-CA" sz="2400" dirty="0" smtClean="0"/>
              <a:t>petite enfance, </a:t>
            </a:r>
            <a:r>
              <a:rPr lang="fr-CA" sz="2400" dirty="0"/>
              <a:t>sous forme de bilan </a:t>
            </a:r>
            <a:r>
              <a:rPr lang="fr-CA" sz="2400" dirty="0" smtClean="0"/>
              <a:t>des effets de </a:t>
            </a:r>
            <a:r>
              <a:rPr lang="fr-CA" sz="2400" dirty="0"/>
              <a:t>l’action </a:t>
            </a:r>
            <a:r>
              <a:rPr lang="fr-CA" sz="2400" dirty="0" smtClean="0"/>
              <a:t>collective. </a:t>
            </a:r>
          </a:p>
          <a:p>
            <a:pPr marL="285750" indent="-285750">
              <a:buFont typeface="Arial" panose="020B0604020202020204" pitchFamily="34" charset="0"/>
              <a:buChar char="•"/>
            </a:pPr>
            <a:endParaRPr lang="fr-CA" sz="2400" dirty="0"/>
          </a:p>
          <a:p>
            <a:pPr marL="285750" indent="-285750">
              <a:buFont typeface="Arial" panose="020B0604020202020204" pitchFamily="34" charset="0"/>
              <a:buChar char="•"/>
            </a:pPr>
            <a:r>
              <a:rPr lang="fr-CA" sz="2400" dirty="0" smtClean="0"/>
              <a:t>La </a:t>
            </a:r>
            <a:r>
              <a:rPr lang="fr-CA" sz="2400" dirty="0"/>
              <a:t>méthode est déployée de façon extensive pour la </a:t>
            </a:r>
            <a:r>
              <a:rPr lang="fr-CA" sz="2400" dirty="0" smtClean="0"/>
              <a:t>1</a:t>
            </a:r>
            <a:r>
              <a:rPr lang="fr-CA" sz="2400" baseline="30000" dirty="0" smtClean="0"/>
              <a:t>re</a:t>
            </a:r>
            <a:r>
              <a:rPr lang="fr-CA" sz="2400" dirty="0" smtClean="0"/>
              <a:t> </a:t>
            </a:r>
            <a:r>
              <a:rPr lang="fr-CA" sz="2400" dirty="0"/>
              <a:t>fois au Québec, </a:t>
            </a:r>
            <a:r>
              <a:rPr lang="fr-CA" sz="2400" dirty="0" smtClean="0"/>
              <a:t/>
            </a:r>
            <a:br>
              <a:rPr lang="fr-CA" sz="2400" dirty="0" smtClean="0"/>
            </a:br>
            <a:r>
              <a:rPr lang="fr-CA" sz="2400" dirty="0" smtClean="0"/>
              <a:t>et est offerte </a:t>
            </a:r>
            <a:r>
              <a:rPr lang="fr-CA" sz="2400" dirty="0"/>
              <a:t>clé en main à tous les regroupements qui désirent y </a:t>
            </a:r>
            <a:r>
              <a:rPr lang="fr-CA" sz="2400" dirty="0" smtClean="0"/>
              <a:t>participer. </a:t>
            </a:r>
            <a:endParaRPr lang="fr-CA" sz="2400" dirty="0"/>
          </a:p>
        </p:txBody>
      </p:sp>
    </p:spTree>
    <p:extLst>
      <p:ext uri="{BB962C8B-B14F-4D97-AF65-F5344CB8AC3E}">
        <p14:creationId xmlns:p14="http://schemas.microsoft.com/office/powerpoint/2010/main" val="6170152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p:cNvSpPr txBox="1">
            <a:spLocks/>
          </p:cNvSpPr>
          <p:nvPr>
            <p:custDataLst>
              <p:tags r:id="rId1"/>
            </p:custDataLst>
          </p:nvPr>
        </p:nvSpPr>
        <p:spPr>
          <a:xfrm>
            <a:off x="353562" y="350158"/>
            <a:ext cx="11353800" cy="83635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CA" sz="5400" dirty="0" smtClean="0">
                <a:solidFill>
                  <a:schemeClr val="accent6">
                    <a:lumMod val="75000"/>
                  </a:schemeClr>
                </a:solidFill>
                <a:latin typeface="Tw Cen MT Condensed" panose="020B0606020104020203" pitchFamily="34" charset="0"/>
              </a:rPr>
              <a:t>Objectifs de l’atelier </a:t>
            </a:r>
            <a:endParaRPr lang="fr-CA" sz="5400" dirty="0">
              <a:latin typeface="Tw Cen MT Condensed" panose="020B0606020104020203" pitchFamily="34" charset="0"/>
            </a:endParaRPr>
          </a:p>
        </p:txBody>
      </p:sp>
      <p:sp>
        <p:nvSpPr>
          <p:cNvPr id="9" name="ZoneTexte 8"/>
          <p:cNvSpPr txBox="1"/>
          <p:nvPr/>
        </p:nvSpPr>
        <p:spPr>
          <a:xfrm>
            <a:off x="917286" y="2724259"/>
            <a:ext cx="10226351" cy="3385542"/>
          </a:xfrm>
          <a:prstGeom prst="rect">
            <a:avLst/>
          </a:prstGeom>
          <a:noFill/>
        </p:spPr>
        <p:txBody>
          <a:bodyPr wrap="square" rtlCol="0">
            <a:spAutoFit/>
          </a:bodyPr>
          <a:lstStyle/>
          <a:p>
            <a:r>
              <a:rPr lang="fr-CA" sz="2400" b="1" dirty="0"/>
              <a:t>1 - Objectif premier : </a:t>
            </a:r>
            <a:r>
              <a:rPr lang="fr-CA" sz="2400" dirty="0"/>
              <a:t>Cet atelier sera utile pour : </a:t>
            </a:r>
          </a:p>
          <a:p>
            <a:pPr marL="914400" lvl="1" indent="-457200">
              <a:buFont typeface="Arial" panose="020B0604020202020204" pitchFamily="34" charset="0"/>
              <a:buChar char="•"/>
            </a:pPr>
            <a:r>
              <a:rPr lang="fr-CA" sz="2400" dirty="0" smtClean="0"/>
              <a:t>enrichir </a:t>
            </a:r>
            <a:r>
              <a:rPr lang="fr-CA" sz="2400" dirty="0"/>
              <a:t>la réflexion sur la pérennité des </a:t>
            </a:r>
            <a:r>
              <a:rPr lang="fr-CA" sz="2400" dirty="0" smtClean="0"/>
              <a:t>acquis, des actions, des effets;</a:t>
            </a:r>
            <a:endParaRPr lang="fr-CA" sz="2400" dirty="0"/>
          </a:p>
          <a:p>
            <a:pPr marL="914400" lvl="1" indent="-457200">
              <a:buFont typeface="Arial" panose="020B0604020202020204" pitchFamily="34" charset="0"/>
              <a:buChar char="•"/>
            </a:pPr>
            <a:r>
              <a:rPr lang="fr-CA" sz="2400" dirty="0" smtClean="0"/>
              <a:t>réfléchir </a:t>
            </a:r>
            <a:r>
              <a:rPr lang="fr-CA" sz="2400" dirty="0"/>
              <a:t>aux effets qui pourraient être </a:t>
            </a:r>
            <a:r>
              <a:rPr lang="fr-CA" sz="2400" dirty="0" smtClean="0"/>
              <a:t>valorisés;</a:t>
            </a:r>
            <a:endParaRPr lang="fr-CA" sz="2400" dirty="0"/>
          </a:p>
          <a:p>
            <a:pPr marL="914400" lvl="1" indent="-457200">
              <a:buFont typeface="Arial" panose="020B0604020202020204" pitchFamily="34" charset="0"/>
              <a:buChar char="•"/>
            </a:pPr>
            <a:r>
              <a:rPr lang="fr-CA" sz="2400" dirty="0" smtClean="0"/>
              <a:t>renforcer </a:t>
            </a:r>
            <a:r>
              <a:rPr lang="fr-CA" sz="2400" dirty="0"/>
              <a:t>la mobilisation autour des changements </a:t>
            </a:r>
            <a:r>
              <a:rPr lang="fr-CA" sz="2400" dirty="0" smtClean="0"/>
              <a:t>positifs;</a:t>
            </a:r>
            <a:endParaRPr lang="fr-CA" sz="2400" dirty="0"/>
          </a:p>
          <a:p>
            <a:pPr marL="914400" lvl="1" indent="-457200">
              <a:buFont typeface="Arial" panose="020B0604020202020204" pitchFamily="34" charset="0"/>
              <a:buChar char="•"/>
            </a:pPr>
            <a:r>
              <a:rPr lang="fr-CA" sz="2400" dirty="0" smtClean="0"/>
              <a:t>stimuler </a:t>
            </a:r>
            <a:r>
              <a:rPr lang="fr-CA" sz="2400" dirty="0"/>
              <a:t>la réflexion sur les futures </a:t>
            </a:r>
            <a:r>
              <a:rPr lang="fr-CA" sz="2400" dirty="0" smtClean="0"/>
              <a:t>planifications.</a:t>
            </a:r>
            <a:endParaRPr lang="fr-CA" sz="2400" dirty="0"/>
          </a:p>
          <a:p>
            <a:pPr marL="457200" indent="-457200">
              <a:buFont typeface="Arial" panose="020B0604020202020204" pitchFamily="34" charset="0"/>
              <a:buChar char="•"/>
            </a:pPr>
            <a:endParaRPr lang="fr-CA" sz="2400" dirty="0"/>
          </a:p>
          <a:p>
            <a:r>
              <a:rPr lang="fr-CA" sz="2400" b="1" dirty="0"/>
              <a:t>2 - Objectif second : </a:t>
            </a:r>
            <a:r>
              <a:rPr lang="fr-CA" sz="2400" dirty="0"/>
              <a:t>Participer au bilan global d’Avenir d’enfants et voir comment son soutien a pu contribuer au changement dans les </a:t>
            </a:r>
            <a:r>
              <a:rPr lang="fr-CA" sz="2400" dirty="0" smtClean="0"/>
              <a:t>communautés</a:t>
            </a:r>
            <a:r>
              <a:rPr lang="fr-CA" sz="2800" dirty="0" smtClean="0"/>
              <a:t>.</a:t>
            </a:r>
            <a:endParaRPr lang="fr-CA" sz="2800" dirty="0"/>
          </a:p>
          <a:p>
            <a:endParaRPr lang="fr-CA" dirty="0"/>
          </a:p>
        </p:txBody>
      </p:sp>
      <p:sp>
        <p:nvSpPr>
          <p:cNvPr id="2" name="ZoneTexte 1"/>
          <p:cNvSpPr txBox="1"/>
          <p:nvPr/>
        </p:nvSpPr>
        <p:spPr>
          <a:xfrm>
            <a:off x="1866007" y="1324944"/>
            <a:ext cx="8239158" cy="954107"/>
          </a:xfrm>
          <a:prstGeom prst="rect">
            <a:avLst/>
          </a:prstGeom>
          <a:solidFill>
            <a:schemeClr val="accent6">
              <a:lumMod val="20000"/>
              <a:lumOff val="80000"/>
            </a:schemeClr>
          </a:solidFill>
          <a:ln w="38100">
            <a:no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fr-CA" sz="2800" dirty="0" smtClean="0"/>
              <a:t>Cet atelier a </a:t>
            </a:r>
            <a:r>
              <a:rPr lang="fr-CA" sz="2800" dirty="0"/>
              <a:t>d’abord </a:t>
            </a:r>
            <a:r>
              <a:rPr lang="fr-CA" sz="2800" dirty="0" smtClean="0"/>
              <a:t>été conçu pour être utile </a:t>
            </a:r>
            <a:br>
              <a:rPr lang="fr-CA" sz="2800" dirty="0" smtClean="0"/>
            </a:br>
            <a:r>
              <a:rPr lang="fr-CA" sz="2800" dirty="0" smtClean="0"/>
              <a:t>pour les regroupements de partenaires</a:t>
            </a:r>
            <a:endParaRPr lang="fr-CA" sz="2800" dirty="0"/>
          </a:p>
        </p:txBody>
      </p:sp>
    </p:spTree>
    <p:extLst>
      <p:ext uri="{BB962C8B-B14F-4D97-AF65-F5344CB8AC3E}">
        <p14:creationId xmlns:p14="http://schemas.microsoft.com/office/powerpoint/2010/main" val="23074672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p:cNvSpPr txBox="1">
            <a:spLocks/>
          </p:cNvSpPr>
          <p:nvPr>
            <p:custDataLst>
              <p:tags r:id="rId1"/>
            </p:custDataLst>
          </p:nvPr>
        </p:nvSpPr>
        <p:spPr>
          <a:xfrm>
            <a:off x="433674" y="365126"/>
            <a:ext cx="11353800" cy="83635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CA" sz="5400" dirty="0" smtClean="0">
                <a:solidFill>
                  <a:schemeClr val="accent6">
                    <a:lumMod val="75000"/>
                  </a:schemeClr>
                </a:solidFill>
                <a:latin typeface="Tw Cen MT Condensed" panose="020B0606020104020203" pitchFamily="34" charset="0"/>
              </a:rPr>
              <a:t>Un atelier en 3 sections subdivisées en </a:t>
            </a:r>
            <a:r>
              <a:rPr lang="fr-CA" sz="5400" dirty="0">
                <a:solidFill>
                  <a:schemeClr val="accent6">
                    <a:lumMod val="75000"/>
                  </a:schemeClr>
                </a:solidFill>
                <a:latin typeface="Tw Cen MT Condensed" panose="020B0606020104020203" pitchFamily="34" charset="0"/>
              </a:rPr>
              <a:t>9</a:t>
            </a:r>
            <a:r>
              <a:rPr lang="fr-CA" sz="5400" dirty="0" smtClean="0">
                <a:solidFill>
                  <a:schemeClr val="accent6">
                    <a:lumMod val="75000"/>
                  </a:schemeClr>
                </a:solidFill>
                <a:latin typeface="Tw Cen MT Condensed" panose="020B0606020104020203" pitchFamily="34" charset="0"/>
              </a:rPr>
              <a:t> étapes</a:t>
            </a:r>
            <a:endParaRPr lang="fr-CA" sz="5400" dirty="0">
              <a:latin typeface="Tw Cen MT Condensed" panose="020B0606020104020203" pitchFamily="34" charset="0"/>
            </a:endParaRPr>
          </a:p>
        </p:txBody>
      </p:sp>
      <p:graphicFrame>
        <p:nvGraphicFramePr>
          <p:cNvPr id="10" name="Diagramme 9"/>
          <p:cNvGraphicFramePr/>
          <p:nvPr>
            <p:custDataLst>
              <p:tags r:id="rId2"/>
            </p:custDataLst>
            <p:extLst>
              <p:ext uri="{D42A27DB-BD31-4B8C-83A1-F6EECF244321}">
                <p14:modId xmlns:p14="http://schemas.microsoft.com/office/powerpoint/2010/main" val="4106102181"/>
              </p:ext>
            </p:extLst>
          </p:nvPr>
        </p:nvGraphicFramePr>
        <p:xfrm>
          <a:off x="1360863" y="1651518"/>
          <a:ext cx="9182729" cy="438851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2441996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p:cNvSpPr txBox="1">
            <a:spLocks/>
          </p:cNvSpPr>
          <p:nvPr>
            <p:custDataLst>
              <p:tags r:id="rId1"/>
            </p:custDataLst>
          </p:nvPr>
        </p:nvSpPr>
        <p:spPr>
          <a:xfrm>
            <a:off x="349699" y="365126"/>
            <a:ext cx="11353800" cy="83635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CA" sz="5400" dirty="0" smtClean="0">
                <a:solidFill>
                  <a:schemeClr val="accent6">
                    <a:lumMod val="75000"/>
                  </a:schemeClr>
                </a:solidFill>
                <a:latin typeface="Tw Cen MT Condensed" panose="020B0606020104020203" pitchFamily="34" charset="0"/>
              </a:rPr>
              <a:t>Confidentialité dans la démarche </a:t>
            </a:r>
            <a:endParaRPr lang="fr-CA" sz="5400" dirty="0">
              <a:latin typeface="Tw Cen MT Condensed" panose="020B0606020104020203" pitchFamily="34" charset="0"/>
            </a:endParaRPr>
          </a:p>
        </p:txBody>
      </p:sp>
      <p:sp>
        <p:nvSpPr>
          <p:cNvPr id="8" name="ZoneTexte 7"/>
          <p:cNvSpPr txBox="1"/>
          <p:nvPr/>
        </p:nvSpPr>
        <p:spPr>
          <a:xfrm>
            <a:off x="587829" y="1586490"/>
            <a:ext cx="10636898" cy="4585871"/>
          </a:xfrm>
          <a:prstGeom prst="rect">
            <a:avLst/>
          </a:prstGeom>
          <a:noFill/>
        </p:spPr>
        <p:txBody>
          <a:bodyPr wrap="square" rtlCol="0">
            <a:spAutoFit/>
          </a:bodyPr>
          <a:lstStyle/>
          <a:p>
            <a:pPr marL="285750" indent="-285750">
              <a:buFont typeface="Arial" panose="020B0604020202020204" pitchFamily="34" charset="0"/>
              <a:buChar char="•"/>
            </a:pPr>
            <a:r>
              <a:rPr lang="fr-CA" sz="2400" dirty="0">
                <a:solidFill>
                  <a:srgbClr val="C00000"/>
                </a:solidFill>
              </a:rPr>
              <a:t>Les résultats du </a:t>
            </a:r>
            <a:r>
              <a:rPr lang="fr-CA" sz="2400" dirty="0" smtClean="0">
                <a:solidFill>
                  <a:srgbClr val="C00000"/>
                </a:solidFill>
              </a:rPr>
              <a:t>bilan </a:t>
            </a:r>
            <a:r>
              <a:rPr lang="fr-CA" sz="2400" dirty="0">
                <a:solidFill>
                  <a:srgbClr val="C00000"/>
                </a:solidFill>
              </a:rPr>
              <a:t>vous appartiennent </a:t>
            </a:r>
            <a:r>
              <a:rPr lang="fr-CA" sz="2400" dirty="0" smtClean="0">
                <a:solidFill>
                  <a:srgbClr val="C00000"/>
                </a:solidFill>
              </a:rPr>
              <a:t>et </a:t>
            </a:r>
            <a:r>
              <a:rPr lang="fr-CA" sz="2400" dirty="0">
                <a:solidFill>
                  <a:srgbClr val="C00000"/>
                </a:solidFill>
              </a:rPr>
              <a:t>vous pouvez </a:t>
            </a:r>
            <a:r>
              <a:rPr lang="fr-CA" sz="2400" dirty="0" smtClean="0">
                <a:solidFill>
                  <a:srgbClr val="C00000"/>
                </a:solidFill>
              </a:rPr>
              <a:t>les utiliser pour vos démarches.</a:t>
            </a:r>
          </a:p>
          <a:p>
            <a:pPr marL="285750" indent="-285750">
              <a:buFont typeface="Arial" panose="020B0604020202020204" pitchFamily="34" charset="0"/>
              <a:buChar char="•"/>
            </a:pPr>
            <a:endParaRPr lang="fr-CA" sz="2400" dirty="0"/>
          </a:p>
          <a:p>
            <a:pPr marL="285750" indent="-285750">
              <a:buFont typeface="Arial" panose="020B0604020202020204" pitchFamily="34" charset="0"/>
              <a:buChar char="•"/>
            </a:pPr>
            <a:r>
              <a:rPr lang="fr-CA" sz="2400" dirty="0" smtClean="0"/>
              <a:t>Avenir d’enfants conservera les données à des fins d’analyse.</a:t>
            </a:r>
          </a:p>
          <a:p>
            <a:pPr marL="914400" lvl="1" indent="-457200">
              <a:buFont typeface="Wingdings" panose="05000000000000000000" pitchFamily="2" charset="2"/>
              <a:buChar char="Ø"/>
            </a:pPr>
            <a:endParaRPr lang="fr-CA" sz="2400" dirty="0" smtClean="0"/>
          </a:p>
          <a:p>
            <a:pPr marL="914400" lvl="1" indent="-457200">
              <a:buFont typeface="Wingdings" panose="05000000000000000000" pitchFamily="2" charset="2"/>
              <a:buChar char="Ø"/>
            </a:pPr>
            <a:r>
              <a:rPr lang="fr-CA" sz="2400" dirty="0" smtClean="0"/>
              <a:t>Aucune donnée permettant d’identifier un regroupement de partenaires ne sera rendue publique par Avenir d’enfants. Si Avenir d’enfants désirait le faire, une nouvelle demande de consentement serait acheminée au regroupement en question.</a:t>
            </a:r>
          </a:p>
          <a:p>
            <a:pPr marL="914400" lvl="1" indent="-457200">
              <a:buFont typeface="Wingdings" panose="05000000000000000000" pitchFamily="2" charset="2"/>
              <a:buChar char="Ø"/>
            </a:pPr>
            <a:endParaRPr lang="fr-CA" sz="2400" dirty="0" smtClean="0"/>
          </a:p>
          <a:p>
            <a:pPr marL="914400" lvl="1" indent="-457200">
              <a:buFont typeface="Wingdings" panose="05000000000000000000" pitchFamily="2" charset="2"/>
              <a:buChar char="Ø"/>
            </a:pPr>
            <a:r>
              <a:rPr lang="fr-CA" sz="2400" dirty="0" smtClean="0"/>
              <a:t>Vous pouvez vous retirer de la démarche à tout moment.</a:t>
            </a:r>
          </a:p>
          <a:p>
            <a:endParaRPr lang="fr-CA" sz="2800" dirty="0"/>
          </a:p>
        </p:txBody>
      </p:sp>
    </p:spTree>
    <p:extLst>
      <p:ext uri="{BB962C8B-B14F-4D97-AF65-F5344CB8AC3E}">
        <p14:creationId xmlns:p14="http://schemas.microsoft.com/office/powerpoint/2010/main" val="41663668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txBox="1">
            <a:spLocks/>
          </p:cNvSpPr>
          <p:nvPr>
            <p:custDataLst>
              <p:tags r:id="rId1"/>
            </p:custDataLst>
          </p:nvPr>
        </p:nvSpPr>
        <p:spPr>
          <a:xfrm>
            <a:off x="368360" y="332353"/>
            <a:ext cx="11353800" cy="83635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CA" sz="4800" dirty="0">
                <a:solidFill>
                  <a:schemeClr val="accent6">
                    <a:lumMod val="75000"/>
                  </a:schemeClr>
                </a:solidFill>
                <a:latin typeface="Tw Cen MT Condensed" panose="020B0606020104020203" pitchFamily="34" charset="0"/>
              </a:rPr>
              <a:t>L’état d’esprit idéal </a:t>
            </a:r>
            <a:r>
              <a:rPr lang="fr-CA" sz="4800" dirty="0" smtClean="0">
                <a:solidFill>
                  <a:schemeClr val="accent6">
                    <a:lumMod val="75000"/>
                  </a:schemeClr>
                </a:solidFill>
                <a:latin typeface="Tw Cen MT Condensed" panose="020B0606020104020203" pitchFamily="34" charset="0"/>
              </a:rPr>
              <a:t>pour le succès de cet atelier</a:t>
            </a:r>
            <a:endParaRPr lang="fr-CA" sz="4800" dirty="0">
              <a:solidFill>
                <a:schemeClr val="accent6">
                  <a:lumMod val="75000"/>
                </a:schemeClr>
              </a:solidFill>
              <a:latin typeface="Tw Cen MT Condensed" panose="020B0606020104020203" pitchFamily="34" charset="0"/>
            </a:endParaRPr>
          </a:p>
        </p:txBody>
      </p:sp>
      <p:pic>
        <p:nvPicPr>
          <p:cNvPr id="2" name="Imag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81272" y="1969575"/>
            <a:ext cx="2322778" cy="2322778"/>
          </a:xfrm>
          <a:prstGeom prst="rect">
            <a:avLst/>
          </a:prstGeom>
        </p:spPr>
      </p:pic>
      <p:sp>
        <p:nvSpPr>
          <p:cNvPr id="6" name="Rogner un rectangle avec un coin diagonal 5"/>
          <p:cNvSpPr/>
          <p:nvPr/>
        </p:nvSpPr>
        <p:spPr>
          <a:xfrm>
            <a:off x="8858332" y="2129479"/>
            <a:ext cx="2998924" cy="1001486"/>
          </a:xfrm>
          <a:prstGeom prst="snip2DiagRect">
            <a:avLst/>
          </a:prstGeom>
          <a:ln w="28575"/>
        </p:spPr>
        <p:style>
          <a:lnRef idx="2">
            <a:schemeClr val="accent6"/>
          </a:lnRef>
          <a:fillRef idx="1">
            <a:schemeClr val="lt1"/>
          </a:fillRef>
          <a:effectRef idx="0">
            <a:schemeClr val="accent6"/>
          </a:effectRef>
          <a:fontRef idx="minor">
            <a:schemeClr val="dk1"/>
          </a:fontRef>
        </p:style>
        <p:txBody>
          <a:bodyPr rtlCol="0" anchor="ctr"/>
          <a:lstStyle/>
          <a:p>
            <a:pPr algn="ctr"/>
            <a:r>
              <a:rPr lang="fr-CA" sz="3600" dirty="0" smtClean="0"/>
              <a:t>Participation</a:t>
            </a:r>
            <a:endParaRPr lang="fr-CA" sz="3600" dirty="0"/>
          </a:p>
        </p:txBody>
      </p:sp>
      <p:sp>
        <p:nvSpPr>
          <p:cNvPr id="7" name="Rogner un rectangle avec un coin diagonal 6"/>
          <p:cNvSpPr/>
          <p:nvPr/>
        </p:nvSpPr>
        <p:spPr>
          <a:xfrm>
            <a:off x="498989" y="2129479"/>
            <a:ext cx="2128001" cy="1001485"/>
          </a:xfrm>
          <a:prstGeom prst="snip2DiagRect">
            <a:avLst/>
          </a:prstGeom>
          <a:ln w="28575"/>
        </p:spPr>
        <p:style>
          <a:lnRef idx="2">
            <a:schemeClr val="accent6"/>
          </a:lnRef>
          <a:fillRef idx="1">
            <a:schemeClr val="lt1"/>
          </a:fillRef>
          <a:effectRef idx="0">
            <a:schemeClr val="accent6"/>
          </a:effectRef>
          <a:fontRef idx="minor">
            <a:schemeClr val="dk1"/>
          </a:fontRef>
        </p:style>
        <p:txBody>
          <a:bodyPr rtlCol="0" anchor="ctr"/>
          <a:lstStyle/>
          <a:p>
            <a:pPr algn="ctr"/>
            <a:r>
              <a:rPr lang="fr-CA" sz="3200" dirty="0" smtClean="0"/>
              <a:t>Synthèse</a:t>
            </a:r>
            <a:endParaRPr lang="fr-CA" sz="3200" dirty="0"/>
          </a:p>
        </p:txBody>
      </p:sp>
      <p:sp>
        <p:nvSpPr>
          <p:cNvPr id="8" name="Rogner un rectangle avec un coin diagonal 7"/>
          <p:cNvSpPr/>
          <p:nvPr/>
        </p:nvSpPr>
        <p:spPr>
          <a:xfrm>
            <a:off x="1236447" y="4216154"/>
            <a:ext cx="2138124" cy="976332"/>
          </a:xfrm>
          <a:prstGeom prst="snip2DiagRect">
            <a:avLst/>
          </a:prstGeom>
          <a:ln w="28575"/>
        </p:spPr>
        <p:style>
          <a:lnRef idx="2">
            <a:schemeClr val="accent6"/>
          </a:lnRef>
          <a:fillRef idx="1">
            <a:schemeClr val="lt1"/>
          </a:fillRef>
          <a:effectRef idx="0">
            <a:schemeClr val="accent6"/>
          </a:effectRef>
          <a:fontRef idx="minor">
            <a:schemeClr val="dk1"/>
          </a:fontRef>
        </p:style>
        <p:txBody>
          <a:bodyPr rtlCol="0" anchor="ctr"/>
          <a:lstStyle/>
          <a:p>
            <a:pPr algn="ctr"/>
            <a:r>
              <a:rPr lang="fr-CA" sz="3600" dirty="0" smtClean="0"/>
              <a:t>Respect</a:t>
            </a:r>
            <a:endParaRPr lang="fr-CA" sz="3600" dirty="0"/>
          </a:p>
        </p:txBody>
      </p:sp>
      <p:sp>
        <p:nvSpPr>
          <p:cNvPr id="9" name="Rogner un rectangle avec un coin diagonal 8"/>
          <p:cNvSpPr/>
          <p:nvPr/>
        </p:nvSpPr>
        <p:spPr>
          <a:xfrm>
            <a:off x="4112182" y="5369338"/>
            <a:ext cx="3260959" cy="1154323"/>
          </a:xfrm>
          <a:prstGeom prst="snip2DiagRect">
            <a:avLst/>
          </a:prstGeom>
          <a:ln w="28575"/>
        </p:spPr>
        <p:style>
          <a:lnRef idx="2">
            <a:schemeClr val="accent6"/>
          </a:lnRef>
          <a:fillRef idx="1">
            <a:schemeClr val="lt1"/>
          </a:fillRef>
          <a:effectRef idx="0">
            <a:schemeClr val="accent6"/>
          </a:effectRef>
          <a:fontRef idx="minor">
            <a:schemeClr val="dk1"/>
          </a:fontRef>
        </p:style>
        <p:txBody>
          <a:bodyPr rtlCol="0" anchor="ctr"/>
          <a:lstStyle/>
          <a:p>
            <a:pPr algn="ctr"/>
            <a:r>
              <a:rPr lang="fr-CA" sz="3600" dirty="0" smtClean="0"/>
              <a:t>Mode apprentissage</a:t>
            </a:r>
            <a:endParaRPr lang="fr-CA" sz="3600" dirty="0"/>
          </a:p>
        </p:txBody>
      </p:sp>
      <p:sp>
        <p:nvSpPr>
          <p:cNvPr id="10" name="Rogner un rectangle avec un coin diagonal 9"/>
          <p:cNvSpPr/>
          <p:nvPr/>
        </p:nvSpPr>
        <p:spPr>
          <a:xfrm>
            <a:off x="8110751" y="4216154"/>
            <a:ext cx="3156857" cy="976332"/>
          </a:xfrm>
          <a:prstGeom prst="snip2DiagRect">
            <a:avLst/>
          </a:prstGeom>
          <a:ln w="28575"/>
        </p:spPr>
        <p:style>
          <a:lnRef idx="2">
            <a:schemeClr val="accent6"/>
          </a:lnRef>
          <a:fillRef idx="1">
            <a:schemeClr val="lt1"/>
          </a:fillRef>
          <a:effectRef idx="0">
            <a:schemeClr val="accent6"/>
          </a:effectRef>
          <a:fontRef idx="minor">
            <a:schemeClr val="dk1"/>
          </a:fontRef>
        </p:style>
        <p:txBody>
          <a:bodyPr rtlCol="0" anchor="ctr"/>
          <a:lstStyle/>
          <a:p>
            <a:pPr algn="ctr"/>
            <a:r>
              <a:rPr lang="fr-CA" sz="3600" dirty="0" smtClean="0"/>
              <a:t>Transparence</a:t>
            </a:r>
            <a:endParaRPr lang="fr-CA" sz="3600" dirty="0"/>
          </a:p>
        </p:txBody>
      </p:sp>
    </p:spTree>
    <p:extLst>
      <p:ext uri="{BB962C8B-B14F-4D97-AF65-F5344CB8AC3E}">
        <p14:creationId xmlns:p14="http://schemas.microsoft.com/office/powerpoint/2010/main" val="31036178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1138334" y="419606"/>
            <a:ext cx="9857238" cy="553755"/>
          </a:xfrm>
        </p:spPr>
        <p:txBody>
          <a:bodyPr>
            <a:noAutofit/>
          </a:bodyPr>
          <a:lstStyle/>
          <a:p>
            <a:pPr algn="ctr"/>
            <a:r>
              <a:rPr lang="fr-CA" dirty="0" smtClean="0">
                <a:solidFill>
                  <a:schemeClr val="accent6">
                    <a:lumMod val="75000"/>
                  </a:schemeClr>
                </a:solidFill>
                <a:latin typeface="Tw Cen MT Condensed" panose="020B0606020104020203" pitchFamily="34" charset="0"/>
              </a:rPr>
              <a:t>Étape 1 - </a:t>
            </a:r>
            <a:r>
              <a:rPr lang="fr-FR" dirty="0" smtClean="0">
                <a:solidFill>
                  <a:schemeClr val="accent6">
                    <a:lumMod val="75000"/>
                  </a:schemeClr>
                </a:solidFill>
                <a:latin typeface="Tw Cen MT Condensed" panose="020B0606020104020203" pitchFamily="34" charset="0"/>
              </a:rPr>
              <a:t>Expliquer </a:t>
            </a:r>
            <a:r>
              <a:rPr lang="fr-FR" dirty="0">
                <a:solidFill>
                  <a:schemeClr val="accent6">
                    <a:lumMod val="75000"/>
                  </a:schemeClr>
                </a:solidFill>
                <a:latin typeface="Tw Cen MT Condensed" panose="020B0606020104020203" pitchFamily="34" charset="0"/>
              </a:rPr>
              <a:t>la </a:t>
            </a:r>
            <a:r>
              <a:rPr lang="fr-FR" dirty="0" smtClean="0">
                <a:solidFill>
                  <a:schemeClr val="accent6">
                    <a:lumMod val="75000"/>
                  </a:schemeClr>
                </a:solidFill>
                <a:latin typeface="Tw Cen MT Condensed" panose="020B0606020104020203" pitchFamily="34" charset="0"/>
              </a:rPr>
              <a:t>notion </a:t>
            </a:r>
            <a:r>
              <a:rPr lang="fr-CA" dirty="0" smtClean="0">
                <a:solidFill>
                  <a:schemeClr val="accent6">
                    <a:lumMod val="75000"/>
                  </a:schemeClr>
                </a:solidFill>
                <a:latin typeface="Tw Cen MT Condensed" panose="020B0606020104020203" pitchFamily="34" charset="0"/>
              </a:rPr>
              <a:t>d’</a:t>
            </a:r>
            <a:r>
              <a:rPr lang="fr-CA" dirty="0" smtClean="0">
                <a:solidFill>
                  <a:schemeClr val="accent5">
                    <a:lumMod val="75000"/>
                  </a:schemeClr>
                </a:solidFill>
                <a:latin typeface="Tw Cen MT Condensed" panose="020B0606020104020203" pitchFamily="34" charset="0"/>
              </a:rPr>
              <a:t>effet</a:t>
            </a:r>
            <a:endParaRPr lang="fr-CA" dirty="0">
              <a:solidFill>
                <a:schemeClr val="accent5">
                  <a:lumMod val="75000"/>
                </a:schemeClr>
              </a:solidFill>
              <a:latin typeface="Tw Cen MT Condensed" panose="020B0606020104020203" pitchFamily="34" charset="0"/>
            </a:endParaRPr>
          </a:p>
        </p:txBody>
      </p:sp>
      <p:sp>
        <p:nvSpPr>
          <p:cNvPr id="7" name="Rectangle 6"/>
          <p:cNvSpPr/>
          <p:nvPr>
            <p:custDataLst>
              <p:tags r:id="rId2"/>
            </p:custDataLst>
          </p:nvPr>
        </p:nvSpPr>
        <p:spPr>
          <a:xfrm>
            <a:off x="447419" y="1905167"/>
            <a:ext cx="1614511" cy="755847"/>
          </a:xfrm>
          <a:prstGeom prst="rect">
            <a:avLst/>
          </a:prstGeom>
          <a:solidFill>
            <a:schemeClr val="accent5">
              <a:lumMod val="75000"/>
            </a:schemeClr>
          </a:solidFill>
          <a:ln/>
        </p:spPr>
        <p:style>
          <a:lnRef idx="3">
            <a:schemeClr val="lt1"/>
          </a:lnRef>
          <a:fillRef idx="1">
            <a:schemeClr val="accent1"/>
          </a:fillRef>
          <a:effectRef idx="1">
            <a:schemeClr val="accent1"/>
          </a:effectRef>
          <a:fontRef idx="minor">
            <a:schemeClr val="lt1"/>
          </a:fontRef>
        </p:style>
        <p:txBody>
          <a:bodyPr rtlCol="0" anchor="ctr"/>
          <a:lstStyle/>
          <a:p>
            <a:pPr algn="ctr"/>
            <a:r>
              <a:rPr lang="fr-CA" sz="2400" b="1" dirty="0" smtClean="0">
                <a:solidFill>
                  <a:prstClr val="white"/>
                </a:solidFill>
              </a:rPr>
              <a:t>Effet</a:t>
            </a:r>
            <a:endParaRPr lang="fr-CA" sz="2400" b="1" dirty="0">
              <a:solidFill>
                <a:prstClr val="white"/>
              </a:solidFill>
            </a:endParaRPr>
          </a:p>
        </p:txBody>
      </p:sp>
      <p:sp>
        <p:nvSpPr>
          <p:cNvPr id="3" name="Plus 2"/>
          <p:cNvSpPr/>
          <p:nvPr>
            <p:custDataLst>
              <p:tags r:id="rId3"/>
            </p:custDataLst>
          </p:nvPr>
        </p:nvSpPr>
        <p:spPr>
          <a:xfrm>
            <a:off x="7304459" y="2042120"/>
            <a:ext cx="533400" cy="533400"/>
          </a:xfrm>
          <a:prstGeom prst="mathPlus">
            <a:avLst/>
          </a:prstGeom>
          <a:solidFill>
            <a:schemeClr val="tx1"/>
          </a:solidFill>
          <a:ln w="38100">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CA">
              <a:solidFill>
                <a:prstClr val="white"/>
              </a:solidFill>
            </a:endParaRPr>
          </a:p>
        </p:txBody>
      </p:sp>
      <p:sp>
        <p:nvSpPr>
          <p:cNvPr id="8" name="Égal 7"/>
          <p:cNvSpPr/>
          <p:nvPr>
            <p:custDataLst>
              <p:tags r:id="rId4"/>
            </p:custDataLst>
          </p:nvPr>
        </p:nvSpPr>
        <p:spPr>
          <a:xfrm>
            <a:off x="2478380" y="2057059"/>
            <a:ext cx="642257" cy="433622"/>
          </a:xfrm>
          <a:prstGeom prst="mathEqual">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CA">
              <a:solidFill>
                <a:prstClr val="black"/>
              </a:solidFill>
            </a:endParaRPr>
          </a:p>
        </p:txBody>
      </p:sp>
      <p:sp>
        <p:nvSpPr>
          <p:cNvPr id="9" name="Rectangle 8"/>
          <p:cNvSpPr/>
          <p:nvPr>
            <p:custDataLst>
              <p:tags r:id="rId5"/>
            </p:custDataLst>
          </p:nvPr>
        </p:nvSpPr>
        <p:spPr>
          <a:xfrm>
            <a:off x="3442996" y="1925106"/>
            <a:ext cx="2649894" cy="735909"/>
          </a:xfrm>
          <a:prstGeom prst="rect">
            <a:avLst/>
          </a:prstGeom>
          <a:solidFill>
            <a:schemeClr val="accent6">
              <a:lumMod val="60000"/>
              <a:lumOff val="40000"/>
            </a:schemeClr>
          </a:solidFill>
          <a:ln/>
        </p:spPr>
        <p:style>
          <a:lnRef idx="3">
            <a:schemeClr val="lt1"/>
          </a:lnRef>
          <a:fillRef idx="1">
            <a:schemeClr val="accent4"/>
          </a:fillRef>
          <a:effectRef idx="1">
            <a:schemeClr val="accent4"/>
          </a:effectRef>
          <a:fontRef idx="minor">
            <a:schemeClr val="lt1"/>
          </a:fontRef>
        </p:style>
        <p:txBody>
          <a:bodyPr rtlCol="0" anchor="ctr"/>
          <a:lstStyle/>
          <a:p>
            <a:pPr algn="ctr"/>
            <a:r>
              <a:rPr lang="fr-CA" sz="2400" b="1" dirty="0" smtClean="0">
                <a:solidFill>
                  <a:prstClr val="white"/>
                </a:solidFill>
              </a:rPr>
              <a:t>Changement </a:t>
            </a:r>
            <a:endParaRPr lang="fr-CA" sz="2400" b="1" dirty="0">
              <a:solidFill>
                <a:prstClr val="white"/>
              </a:solidFill>
            </a:endParaRPr>
          </a:p>
        </p:txBody>
      </p:sp>
      <p:sp>
        <p:nvSpPr>
          <p:cNvPr id="10" name="Rectangle 9"/>
          <p:cNvSpPr/>
          <p:nvPr>
            <p:custDataLst>
              <p:tags r:id="rId6"/>
            </p:custDataLst>
          </p:nvPr>
        </p:nvSpPr>
        <p:spPr>
          <a:xfrm>
            <a:off x="9049428" y="1925106"/>
            <a:ext cx="2651159" cy="735909"/>
          </a:xfrm>
          <a:prstGeom prst="rect">
            <a:avLst/>
          </a:prstGeom>
          <a:solidFill>
            <a:srgbClr val="FFCC00"/>
          </a:solidFill>
          <a:ln/>
        </p:spPr>
        <p:style>
          <a:lnRef idx="3">
            <a:schemeClr val="lt1"/>
          </a:lnRef>
          <a:fillRef idx="1">
            <a:schemeClr val="accent5"/>
          </a:fillRef>
          <a:effectRef idx="1">
            <a:schemeClr val="accent5"/>
          </a:effectRef>
          <a:fontRef idx="minor">
            <a:schemeClr val="lt1"/>
          </a:fontRef>
        </p:style>
        <p:txBody>
          <a:bodyPr rtlCol="0" anchor="ctr"/>
          <a:lstStyle/>
          <a:p>
            <a:pPr algn="ctr"/>
            <a:r>
              <a:rPr lang="fr-CA" sz="2400" b="1" dirty="0" smtClean="0">
                <a:solidFill>
                  <a:prstClr val="white"/>
                </a:solidFill>
              </a:rPr>
              <a:t>Contributions</a:t>
            </a:r>
            <a:endParaRPr lang="fr-CA" sz="2400" b="1" dirty="0">
              <a:solidFill>
                <a:prstClr val="white"/>
              </a:solidFill>
            </a:endParaRPr>
          </a:p>
        </p:txBody>
      </p:sp>
      <p:sp>
        <p:nvSpPr>
          <p:cNvPr id="11" name="ZoneTexte 10"/>
          <p:cNvSpPr txBox="1"/>
          <p:nvPr>
            <p:custDataLst>
              <p:tags r:id="rId7"/>
            </p:custDataLst>
          </p:nvPr>
        </p:nvSpPr>
        <p:spPr>
          <a:xfrm>
            <a:off x="9049429" y="3146300"/>
            <a:ext cx="2651160" cy="2739211"/>
          </a:xfrm>
          <a:prstGeom prst="rect">
            <a:avLst/>
          </a:prstGeom>
          <a:solidFill>
            <a:schemeClr val="accent4">
              <a:lumMod val="40000"/>
              <a:lumOff val="60000"/>
            </a:schemeClr>
          </a:solidFill>
          <a:ln w="28575">
            <a:noFill/>
          </a:ln>
        </p:spPr>
        <p:txBody>
          <a:bodyPr wrap="square" rtlCol="0">
            <a:spAutoFit/>
          </a:bodyPr>
          <a:lstStyle/>
          <a:p>
            <a:r>
              <a:rPr lang="fr-CA" sz="2000" b="1" dirty="0" smtClean="0">
                <a:solidFill>
                  <a:prstClr val="black"/>
                </a:solidFill>
              </a:rPr>
              <a:t>Qui </a:t>
            </a:r>
            <a:r>
              <a:rPr lang="fr-CA" sz="2000" b="1" dirty="0">
                <a:solidFill>
                  <a:prstClr val="black"/>
                </a:solidFill>
              </a:rPr>
              <a:t>a été causé </a:t>
            </a:r>
            <a:r>
              <a:rPr lang="fr-CA" sz="2000" b="1" dirty="0" smtClean="0">
                <a:solidFill>
                  <a:prstClr val="black"/>
                </a:solidFill>
              </a:rPr>
              <a:t>par:</a:t>
            </a:r>
            <a:br>
              <a:rPr lang="fr-CA" sz="2000" b="1" dirty="0" smtClean="0">
                <a:solidFill>
                  <a:prstClr val="black"/>
                </a:solidFill>
              </a:rPr>
            </a:br>
            <a:r>
              <a:rPr lang="fr-CA" sz="2000" b="1" dirty="0" smtClean="0">
                <a:solidFill>
                  <a:prstClr val="black"/>
                </a:solidFill>
              </a:rPr>
              <a:t>  </a:t>
            </a:r>
          </a:p>
          <a:p>
            <a:pPr marL="342900" indent="-342900">
              <a:buFont typeface="Arial" panose="020B0604020202020204" pitchFamily="34" charset="0"/>
              <a:buChar char="•"/>
            </a:pPr>
            <a:r>
              <a:rPr lang="fr-CA" sz="2000" dirty="0" smtClean="0">
                <a:solidFill>
                  <a:prstClr val="black"/>
                </a:solidFill>
              </a:rPr>
              <a:t>une action </a:t>
            </a:r>
          </a:p>
          <a:p>
            <a:pPr marL="342900" indent="-342900">
              <a:buFont typeface="Arial" panose="020B0604020202020204" pitchFamily="34" charset="0"/>
              <a:buChar char="•"/>
            </a:pPr>
            <a:r>
              <a:rPr lang="fr-CA" sz="2000" dirty="0" smtClean="0">
                <a:solidFill>
                  <a:prstClr val="black"/>
                </a:solidFill>
              </a:rPr>
              <a:t>un projet </a:t>
            </a:r>
          </a:p>
          <a:p>
            <a:pPr marL="342900" indent="-342900">
              <a:buFont typeface="Arial" panose="020B0604020202020204" pitchFamily="34" charset="0"/>
              <a:buChar char="•"/>
            </a:pPr>
            <a:r>
              <a:rPr lang="fr-CA" sz="2000" dirty="0" smtClean="0">
                <a:solidFill>
                  <a:prstClr val="black"/>
                </a:solidFill>
              </a:rPr>
              <a:t>un programme</a:t>
            </a:r>
          </a:p>
          <a:p>
            <a:pPr marL="342900" indent="-342900">
              <a:buFont typeface="Arial" panose="020B0604020202020204" pitchFamily="34" charset="0"/>
              <a:buChar char="•"/>
            </a:pPr>
            <a:endParaRPr lang="fr-CA" sz="2400" dirty="0">
              <a:solidFill>
                <a:prstClr val="black"/>
              </a:solidFill>
            </a:endParaRPr>
          </a:p>
          <a:p>
            <a:pPr marL="342900" indent="-342900">
              <a:buFont typeface="Arial" panose="020B0604020202020204" pitchFamily="34" charset="0"/>
              <a:buChar char="•"/>
            </a:pPr>
            <a:endParaRPr lang="fr-CA" sz="2400" dirty="0" smtClean="0">
              <a:solidFill>
                <a:prstClr val="black"/>
              </a:solidFill>
            </a:endParaRPr>
          </a:p>
          <a:p>
            <a:endParaRPr lang="fr-CA" sz="2400" dirty="0">
              <a:solidFill>
                <a:prstClr val="black"/>
              </a:solidFill>
            </a:endParaRPr>
          </a:p>
        </p:txBody>
      </p:sp>
      <p:sp>
        <p:nvSpPr>
          <p:cNvPr id="12" name="ZoneTexte 11"/>
          <p:cNvSpPr txBox="1"/>
          <p:nvPr>
            <p:custDataLst>
              <p:tags r:id="rId8"/>
            </p:custDataLst>
          </p:nvPr>
        </p:nvSpPr>
        <p:spPr>
          <a:xfrm>
            <a:off x="6462081" y="3084709"/>
            <a:ext cx="2383340" cy="2554545"/>
          </a:xfrm>
          <a:prstGeom prst="rect">
            <a:avLst/>
          </a:prstGeom>
          <a:noFill/>
          <a:ln w="28575">
            <a:noFill/>
          </a:ln>
        </p:spPr>
        <p:txBody>
          <a:bodyPr wrap="square" rtlCol="0">
            <a:spAutoFit/>
          </a:bodyPr>
          <a:lstStyle/>
          <a:p>
            <a:r>
              <a:rPr lang="fr-CA" sz="2000" b="1" dirty="0" smtClean="0">
                <a:solidFill>
                  <a:prstClr val="black"/>
                </a:solidFill>
              </a:rPr>
              <a:t>Chez des :</a:t>
            </a:r>
            <a:br>
              <a:rPr lang="fr-CA" sz="2000" b="1" dirty="0" smtClean="0">
                <a:solidFill>
                  <a:prstClr val="black"/>
                </a:solidFill>
              </a:rPr>
            </a:br>
            <a:endParaRPr lang="fr-CA" sz="2000" b="1" dirty="0">
              <a:solidFill>
                <a:prstClr val="black"/>
              </a:solidFill>
            </a:endParaRPr>
          </a:p>
          <a:p>
            <a:pPr marL="342900" indent="-342900">
              <a:buFont typeface="Arial" panose="020B0604020202020204" pitchFamily="34" charset="0"/>
              <a:buChar char="•"/>
            </a:pPr>
            <a:r>
              <a:rPr lang="fr-CA" sz="2000" dirty="0" smtClean="0">
                <a:solidFill>
                  <a:prstClr val="black"/>
                </a:solidFill>
              </a:rPr>
              <a:t>individus</a:t>
            </a:r>
          </a:p>
          <a:p>
            <a:pPr marL="342900" indent="-342900">
              <a:buFont typeface="Arial" panose="020B0604020202020204" pitchFamily="34" charset="0"/>
              <a:buChar char="•"/>
            </a:pPr>
            <a:r>
              <a:rPr lang="fr-CA" sz="2000" dirty="0" smtClean="0">
                <a:solidFill>
                  <a:prstClr val="black"/>
                </a:solidFill>
              </a:rPr>
              <a:t>groupes</a:t>
            </a:r>
          </a:p>
          <a:p>
            <a:pPr marL="342900" indent="-342900">
              <a:buFont typeface="Arial" panose="020B0604020202020204" pitchFamily="34" charset="0"/>
              <a:buChar char="•"/>
            </a:pPr>
            <a:r>
              <a:rPr lang="fr-CA" sz="2000" dirty="0" smtClean="0">
                <a:solidFill>
                  <a:prstClr val="black"/>
                </a:solidFill>
              </a:rPr>
              <a:t>communautés</a:t>
            </a:r>
          </a:p>
          <a:p>
            <a:pPr marL="342900" indent="-342900">
              <a:buFont typeface="Arial" panose="020B0604020202020204" pitchFamily="34" charset="0"/>
              <a:buChar char="•"/>
            </a:pPr>
            <a:r>
              <a:rPr lang="fr-CA" sz="2000" dirty="0" smtClean="0">
                <a:solidFill>
                  <a:prstClr val="black"/>
                </a:solidFill>
              </a:rPr>
              <a:t>organisations</a:t>
            </a:r>
          </a:p>
          <a:p>
            <a:pPr marL="342900" indent="-342900">
              <a:buFont typeface="Arial" panose="020B0604020202020204" pitchFamily="34" charset="0"/>
              <a:buChar char="•"/>
            </a:pPr>
            <a:r>
              <a:rPr lang="fr-CA" sz="2000" dirty="0" smtClean="0">
                <a:solidFill>
                  <a:prstClr val="black"/>
                </a:solidFill>
              </a:rPr>
              <a:t>institutions</a:t>
            </a:r>
            <a:endParaRPr lang="fr-CA" sz="2000" dirty="0">
              <a:solidFill>
                <a:prstClr val="black"/>
              </a:solidFill>
            </a:endParaRPr>
          </a:p>
          <a:p>
            <a:pPr marL="342900" indent="-342900">
              <a:buFont typeface="Arial" panose="020B0604020202020204" pitchFamily="34" charset="0"/>
              <a:buChar char="•"/>
            </a:pPr>
            <a:endParaRPr lang="fr-CA" sz="2000" dirty="0" smtClean="0">
              <a:solidFill>
                <a:prstClr val="black"/>
              </a:solidFill>
            </a:endParaRPr>
          </a:p>
        </p:txBody>
      </p:sp>
      <p:sp>
        <p:nvSpPr>
          <p:cNvPr id="13" name="ZoneTexte 12"/>
          <p:cNvSpPr txBox="1"/>
          <p:nvPr>
            <p:custDataLst>
              <p:tags r:id="rId9"/>
            </p:custDataLst>
          </p:nvPr>
        </p:nvSpPr>
        <p:spPr>
          <a:xfrm>
            <a:off x="3442995" y="3086571"/>
            <a:ext cx="2649895" cy="2862322"/>
          </a:xfrm>
          <a:prstGeom prst="rect">
            <a:avLst/>
          </a:prstGeom>
          <a:solidFill>
            <a:schemeClr val="accent6">
              <a:lumMod val="20000"/>
              <a:lumOff val="80000"/>
            </a:schemeClr>
          </a:solidFill>
          <a:ln w="28575">
            <a:noFill/>
          </a:ln>
        </p:spPr>
        <p:txBody>
          <a:bodyPr wrap="square" rtlCol="0">
            <a:spAutoFit/>
          </a:bodyPr>
          <a:lstStyle/>
          <a:p>
            <a:r>
              <a:rPr lang="fr-CA" sz="2000" b="1" dirty="0" smtClean="0">
                <a:solidFill>
                  <a:prstClr val="black"/>
                </a:solidFill>
              </a:rPr>
              <a:t>Un changement </a:t>
            </a:r>
            <a:r>
              <a:rPr lang="fr-CA" sz="2000" b="1" dirty="0">
                <a:solidFill>
                  <a:prstClr val="black"/>
                </a:solidFill>
              </a:rPr>
              <a:t>de </a:t>
            </a:r>
            <a:r>
              <a:rPr lang="fr-CA" sz="2000" b="1" dirty="0" smtClean="0">
                <a:solidFill>
                  <a:prstClr val="black"/>
                </a:solidFill>
              </a:rPr>
              <a:t>« comportement » :</a:t>
            </a:r>
          </a:p>
          <a:p>
            <a:pPr marL="457200" indent="-457200">
              <a:buFont typeface="Arial" panose="020B0604020202020204" pitchFamily="34" charset="0"/>
              <a:buChar char="•"/>
            </a:pPr>
            <a:r>
              <a:rPr lang="fr-CA" sz="2000" dirty="0" smtClean="0">
                <a:solidFill>
                  <a:prstClr val="black"/>
                </a:solidFill>
              </a:rPr>
              <a:t>relations</a:t>
            </a:r>
          </a:p>
          <a:p>
            <a:pPr marL="457200" indent="-457200">
              <a:buFont typeface="Arial" panose="020B0604020202020204" pitchFamily="34" charset="0"/>
              <a:buChar char="•"/>
            </a:pPr>
            <a:r>
              <a:rPr lang="fr-CA" sz="2000" dirty="0" smtClean="0">
                <a:solidFill>
                  <a:prstClr val="black"/>
                </a:solidFill>
              </a:rPr>
              <a:t>activités</a:t>
            </a:r>
          </a:p>
          <a:p>
            <a:pPr marL="457200" indent="-457200">
              <a:buFont typeface="Arial" panose="020B0604020202020204" pitchFamily="34" charset="0"/>
              <a:buChar char="•"/>
            </a:pPr>
            <a:r>
              <a:rPr lang="fr-CA" sz="2000" dirty="0" smtClean="0">
                <a:solidFill>
                  <a:prstClr val="black"/>
                </a:solidFill>
              </a:rPr>
              <a:t>pratiques</a:t>
            </a:r>
          </a:p>
          <a:p>
            <a:pPr marL="457200" indent="-457200">
              <a:buFont typeface="Arial" panose="020B0604020202020204" pitchFamily="34" charset="0"/>
              <a:buChar char="•"/>
            </a:pPr>
            <a:r>
              <a:rPr lang="fr-CA" sz="2000" dirty="0" smtClean="0">
                <a:solidFill>
                  <a:prstClr val="black"/>
                </a:solidFill>
              </a:rPr>
              <a:t>politiques</a:t>
            </a:r>
          </a:p>
          <a:p>
            <a:pPr marL="457200" indent="-457200">
              <a:buFont typeface="Arial" panose="020B0604020202020204" pitchFamily="34" charset="0"/>
              <a:buChar char="•"/>
            </a:pPr>
            <a:r>
              <a:rPr lang="fr-CA" sz="2000" dirty="0" smtClean="0">
                <a:solidFill>
                  <a:prstClr val="black"/>
                </a:solidFill>
              </a:rPr>
              <a:t>fonctionnement organisationnel</a:t>
            </a:r>
          </a:p>
          <a:p>
            <a:endParaRPr lang="fr-CA" sz="2000" dirty="0" smtClean="0">
              <a:solidFill>
                <a:prstClr val="black"/>
              </a:solidFill>
            </a:endParaRPr>
          </a:p>
        </p:txBody>
      </p:sp>
    </p:spTree>
    <p:extLst>
      <p:ext uri="{BB962C8B-B14F-4D97-AF65-F5344CB8AC3E}">
        <p14:creationId xmlns:p14="http://schemas.microsoft.com/office/powerpoint/2010/main" val="2346331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500"/>
                                        <p:tgtEl>
                                          <p:spTgt spid="13"/>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500"/>
                                        <p:tgtEl>
                                          <p:spTgt spid="12"/>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P spid="9" grpId="0" animBg="1"/>
      <p:bldP spid="10" grpId="0" animBg="1"/>
      <p:bldP spid="11" grpId="0" animBg="1"/>
      <p:bldP spid="12" grpId="0"/>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ésultats de recherche d'images pour « focus clipart »"/>
          <p:cNvPicPr>
            <a:picLocks noChangeAspect="1" noChangeArrowheads="1"/>
          </p:cNvPicPr>
          <p:nvPr/>
        </p:nvPicPr>
        <p:blipFill>
          <a:blip r:embed="rId4">
            <a:lum bright="70000" contrast="-70000"/>
            <a:extLst>
              <a:ext uri="{28A0092B-C50C-407E-A947-70E740481C1C}">
                <a14:useLocalDpi xmlns:a14="http://schemas.microsoft.com/office/drawing/2010/main" val="0"/>
              </a:ext>
            </a:extLst>
          </a:blip>
          <a:srcRect/>
          <a:stretch>
            <a:fillRect/>
          </a:stretch>
        </p:blipFill>
        <p:spPr bwMode="auto">
          <a:xfrm>
            <a:off x="6066953" y="4140151"/>
            <a:ext cx="2259813" cy="253269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4148405" y="3723110"/>
            <a:ext cx="4447826" cy="1938992"/>
          </a:xfrm>
          <a:prstGeom prst="rect">
            <a:avLst/>
          </a:prstGeom>
        </p:spPr>
        <p:txBody>
          <a:bodyPr wrap="square">
            <a:spAutoFit/>
          </a:bodyPr>
          <a:lstStyle/>
          <a:p>
            <a:pPr algn="ctr"/>
            <a:r>
              <a:rPr lang="fr-CA" sz="6000" b="1" dirty="0">
                <a:solidFill>
                  <a:schemeClr val="accent6">
                    <a:lumMod val="75000"/>
                  </a:schemeClr>
                </a:solidFill>
              </a:rPr>
              <a:t>f</a:t>
            </a:r>
            <a:r>
              <a:rPr lang="fr-CA" sz="6000" b="1" dirty="0" smtClean="0">
                <a:solidFill>
                  <a:schemeClr val="accent6">
                    <a:lumMod val="75000"/>
                  </a:schemeClr>
                </a:solidFill>
              </a:rPr>
              <a:t>actuel, concret</a:t>
            </a:r>
            <a:endParaRPr lang="fr-CA" sz="4800" b="1" dirty="0">
              <a:solidFill>
                <a:schemeClr val="accent6">
                  <a:lumMod val="75000"/>
                </a:schemeClr>
              </a:solidFill>
            </a:endParaRPr>
          </a:p>
        </p:txBody>
      </p:sp>
      <p:sp>
        <p:nvSpPr>
          <p:cNvPr id="2" name="Rectangle 1"/>
          <p:cNvSpPr/>
          <p:nvPr/>
        </p:nvSpPr>
        <p:spPr>
          <a:xfrm>
            <a:off x="9063302" y="3926778"/>
            <a:ext cx="1844864" cy="2308324"/>
          </a:xfrm>
          <a:prstGeom prst="rect">
            <a:avLst/>
          </a:prstGeom>
        </p:spPr>
        <p:txBody>
          <a:bodyPr wrap="none">
            <a:spAutoFit/>
          </a:bodyPr>
          <a:lstStyle/>
          <a:p>
            <a:r>
              <a:rPr lang="fr-CA" sz="3600" dirty="0" smtClean="0"/>
              <a:t>QUI?</a:t>
            </a:r>
          </a:p>
          <a:p>
            <a:r>
              <a:rPr lang="fr-CA" sz="3600" dirty="0" smtClean="0"/>
              <a:t>QUOI? </a:t>
            </a:r>
          </a:p>
          <a:p>
            <a:r>
              <a:rPr lang="fr-CA" sz="3600" dirty="0" smtClean="0"/>
              <a:t>QUAND?</a:t>
            </a:r>
          </a:p>
          <a:p>
            <a:r>
              <a:rPr lang="fr-CA" sz="3600" dirty="0" smtClean="0"/>
              <a:t>OÙ?</a:t>
            </a:r>
            <a:endParaRPr lang="fr-CA" sz="3600" dirty="0"/>
          </a:p>
        </p:txBody>
      </p:sp>
      <p:sp>
        <p:nvSpPr>
          <p:cNvPr id="10" name="Rogner un rectangle avec un coin diagonal 9"/>
          <p:cNvSpPr/>
          <p:nvPr/>
        </p:nvSpPr>
        <p:spPr>
          <a:xfrm>
            <a:off x="7137195" y="2034073"/>
            <a:ext cx="3621001" cy="1333310"/>
          </a:xfrm>
          <a:prstGeom prst="snip2Diag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fr-CA" sz="2800" b="1" dirty="0">
                <a:solidFill>
                  <a:schemeClr val="accent6">
                    <a:lumMod val="75000"/>
                  </a:schemeClr>
                </a:solidFill>
              </a:rPr>
              <a:t>Changements de comportement</a:t>
            </a:r>
            <a:endParaRPr lang="fr-CA" sz="2000" b="1" dirty="0">
              <a:solidFill>
                <a:srgbClr val="FF0000"/>
              </a:solidFill>
            </a:endParaRPr>
          </a:p>
        </p:txBody>
      </p:sp>
      <p:sp>
        <p:nvSpPr>
          <p:cNvPr id="12" name="Rogner un rectangle avec un coin diagonal 11"/>
          <p:cNvSpPr/>
          <p:nvPr/>
        </p:nvSpPr>
        <p:spPr>
          <a:xfrm>
            <a:off x="775780" y="1482900"/>
            <a:ext cx="3372625" cy="2681347"/>
          </a:xfrm>
          <a:prstGeom prst="snip2DiagRect">
            <a:avLst/>
          </a:prstGeom>
          <a:ln w="38100">
            <a:solidFill>
              <a:srgbClr val="C00000"/>
            </a:solidFill>
          </a:ln>
        </p:spPr>
        <p:txBody>
          <a:bodyPr wrap="square">
            <a:spAutoFit/>
          </a:bodyPr>
          <a:lstStyle/>
          <a:p>
            <a:r>
              <a:rPr lang="fr-CA" sz="2800" dirty="0" smtClean="0">
                <a:solidFill>
                  <a:srgbClr val="C00000"/>
                </a:solidFill>
              </a:rPr>
              <a:t>Au-delà des changements:</a:t>
            </a:r>
          </a:p>
          <a:p>
            <a:pPr marL="571500" indent="-571500">
              <a:buFont typeface="Arial" panose="020B0604020202020204" pitchFamily="34" charset="0"/>
              <a:buChar char="•"/>
            </a:pPr>
            <a:r>
              <a:rPr lang="fr-CA" sz="2800" dirty="0" smtClean="0">
                <a:solidFill>
                  <a:srgbClr val="C00000"/>
                </a:solidFill>
              </a:rPr>
              <a:t>d’attitude</a:t>
            </a:r>
          </a:p>
          <a:p>
            <a:pPr marL="571500" indent="-571500">
              <a:buFont typeface="Arial" panose="020B0604020202020204" pitchFamily="34" charset="0"/>
              <a:buChar char="•"/>
            </a:pPr>
            <a:r>
              <a:rPr lang="fr-CA" sz="2800" dirty="0" smtClean="0">
                <a:solidFill>
                  <a:srgbClr val="C00000"/>
                </a:solidFill>
              </a:rPr>
              <a:t>de savoir</a:t>
            </a:r>
          </a:p>
          <a:p>
            <a:pPr marL="571500" indent="-571500">
              <a:buFont typeface="Arial" panose="020B0604020202020204" pitchFamily="34" charset="0"/>
              <a:buChar char="•"/>
            </a:pPr>
            <a:r>
              <a:rPr lang="fr-CA" sz="2800" dirty="0" smtClean="0">
                <a:solidFill>
                  <a:srgbClr val="C00000"/>
                </a:solidFill>
              </a:rPr>
              <a:t>de </a:t>
            </a:r>
            <a:r>
              <a:rPr lang="fr-CA" sz="2800" dirty="0">
                <a:solidFill>
                  <a:srgbClr val="C00000"/>
                </a:solidFill>
              </a:rPr>
              <a:t>conscience </a:t>
            </a:r>
          </a:p>
        </p:txBody>
      </p:sp>
      <p:sp>
        <p:nvSpPr>
          <p:cNvPr id="13" name="Flèche gauche 12"/>
          <p:cNvSpPr/>
          <p:nvPr/>
        </p:nvSpPr>
        <p:spPr>
          <a:xfrm rot="10800000">
            <a:off x="4691077" y="2212865"/>
            <a:ext cx="1903446" cy="953423"/>
          </a:xfrm>
          <a:prstGeom prst="leftArrow">
            <a:avLst/>
          </a:prstGeom>
          <a:solidFill>
            <a:srgbClr val="C00000"/>
          </a:solidFill>
          <a:ln w="28575">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CA"/>
          </a:p>
        </p:txBody>
      </p:sp>
      <p:sp>
        <p:nvSpPr>
          <p:cNvPr id="11" name="Titre 1"/>
          <p:cNvSpPr txBox="1">
            <a:spLocks/>
          </p:cNvSpPr>
          <p:nvPr>
            <p:custDataLst>
              <p:tags r:id="rId1"/>
            </p:custDataLst>
          </p:nvPr>
        </p:nvSpPr>
        <p:spPr>
          <a:xfrm>
            <a:off x="1138334" y="419606"/>
            <a:ext cx="9857238" cy="55375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CA" dirty="0" smtClean="0">
                <a:solidFill>
                  <a:schemeClr val="accent6">
                    <a:lumMod val="75000"/>
                  </a:schemeClr>
                </a:solidFill>
                <a:latin typeface="Tw Cen MT Condensed" panose="020B0606020104020203" pitchFamily="34" charset="0"/>
              </a:rPr>
              <a:t>Étape 1 - </a:t>
            </a:r>
            <a:r>
              <a:rPr lang="fr-FR" dirty="0" smtClean="0">
                <a:solidFill>
                  <a:schemeClr val="accent6">
                    <a:lumMod val="75000"/>
                  </a:schemeClr>
                </a:solidFill>
                <a:latin typeface="Tw Cen MT Condensed" panose="020B0606020104020203" pitchFamily="34" charset="0"/>
              </a:rPr>
              <a:t>Expliquer la notion </a:t>
            </a:r>
            <a:r>
              <a:rPr lang="fr-CA" dirty="0" smtClean="0">
                <a:solidFill>
                  <a:schemeClr val="accent6">
                    <a:lumMod val="75000"/>
                  </a:schemeClr>
                </a:solidFill>
                <a:latin typeface="Tw Cen MT Condensed" panose="020B0606020104020203" pitchFamily="34" charset="0"/>
              </a:rPr>
              <a:t>d’</a:t>
            </a:r>
            <a:r>
              <a:rPr lang="fr-CA" dirty="0" smtClean="0">
                <a:solidFill>
                  <a:schemeClr val="accent5">
                    <a:lumMod val="75000"/>
                  </a:schemeClr>
                </a:solidFill>
                <a:latin typeface="Tw Cen MT Condensed" panose="020B0606020104020203" pitchFamily="34" charset="0"/>
              </a:rPr>
              <a:t>effet</a:t>
            </a:r>
            <a:endParaRPr lang="fr-CA" dirty="0">
              <a:solidFill>
                <a:schemeClr val="accent5">
                  <a:lumMod val="75000"/>
                </a:schemeClr>
              </a:solidFill>
              <a:latin typeface="Tw Cen MT Condensed" panose="020B0606020104020203" pitchFamily="34" charset="0"/>
            </a:endParaRPr>
          </a:p>
        </p:txBody>
      </p:sp>
    </p:spTree>
    <p:extLst>
      <p:ext uri="{BB962C8B-B14F-4D97-AF65-F5344CB8AC3E}">
        <p14:creationId xmlns:p14="http://schemas.microsoft.com/office/powerpoint/2010/main" val="3384205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772049" y="1744156"/>
            <a:ext cx="5044918" cy="4381575"/>
          </a:xfrm>
          <a:prstGeom prst="rect">
            <a:avLst/>
          </a:prstGeom>
          <a:noFill/>
        </p:spPr>
        <p:txBody>
          <a:bodyPr wrap="square" lIns="36000" tIns="36000" rIns="36000" bIns="36000" rtlCol="0">
            <a:spAutoFit/>
          </a:bodyPr>
          <a:lstStyle/>
          <a:p>
            <a:pPr marL="457200" indent="-457200">
              <a:spcAft>
                <a:spcPts val="0"/>
              </a:spcAft>
              <a:buFont typeface="Arial" panose="020B0604020202020204" pitchFamily="34" charset="0"/>
              <a:buChar char="•"/>
            </a:pPr>
            <a:r>
              <a:rPr lang="fr-CA" sz="2000" dirty="0" smtClean="0">
                <a:latin typeface="Calibri" panose="020F0502020204030204" pitchFamily="34" charset="0"/>
                <a:ea typeface="Calibri" panose="020F0502020204030204" pitchFamily="34" charset="0"/>
                <a:cs typeface="Times New Roman" panose="02020603050405020304" pitchFamily="18" charset="0"/>
              </a:rPr>
              <a:t>Les changements sont dus à de multiples contributions à intensité variable de différents acteurs sociaux.</a:t>
            </a:r>
          </a:p>
          <a:p>
            <a:pPr marL="457200" indent="-457200">
              <a:spcAft>
                <a:spcPts val="0"/>
              </a:spcAft>
              <a:buFont typeface="Arial" panose="020B0604020202020204" pitchFamily="34" charset="0"/>
              <a:buChar char="•"/>
            </a:pPr>
            <a:endParaRPr lang="fr-CA" sz="2000" dirty="0" smtClean="0">
              <a:latin typeface="Calibri" panose="020F0502020204030204" pitchFamily="34" charset="0"/>
              <a:ea typeface="Calibri" panose="020F0502020204030204" pitchFamily="34" charset="0"/>
              <a:cs typeface="Times New Roman" panose="02020603050405020304" pitchFamily="18" charset="0"/>
            </a:endParaRPr>
          </a:p>
          <a:p>
            <a:pPr marL="457200" indent="-457200">
              <a:spcAft>
                <a:spcPts val="0"/>
              </a:spcAft>
              <a:buFont typeface="Arial" panose="020B0604020202020204" pitchFamily="34" charset="0"/>
              <a:buChar char="•"/>
            </a:pPr>
            <a:r>
              <a:rPr lang="fr-CA" sz="2000" dirty="0" smtClean="0">
                <a:latin typeface="Calibri" panose="020F0502020204030204" pitchFamily="34" charset="0"/>
                <a:ea typeface="Calibri" panose="020F0502020204030204" pitchFamily="34" charset="0"/>
                <a:cs typeface="Times New Roman" panose="02020603050405020304" pitchFamily="18" charset="0"/>
              </a:rPr>
              <a:t>Impossible de </a:t>
            </a:r>
            <a:r>
              <a:rPr lang="fr-CA" sz="2000" dirty="0">
                <a:latin typeface="Calibri" panose="020F0502020204030204" pitchFamily="34" charset="0"/>
                <a:ea typeface="Calibri" panose="020F0502020204030204" pitchFamily="34" charset="0"/>
                <a:cs typeface="Times New Roman" panose="02020603050405020304" pitchFamily="18" charset="0"/>
              </a:rPr>
              <a:t>connaître </a:t>
            </a:r>
            <a:r>
              <a:rPr lang="fr-CA" sz="2000" b="1" dirty="0" smtClean="0">
                <a:solidFill>
                  <a:srgbClr val="C00000"/>
                </a:solidFill>
                <a:latin typeface="Calibri" panose="020F0502020204030204" pitchFamily="34" charset="0"/>
                <a:ea typeface="Calibri" panose="020F0502020204030204" pitchFamily="34" charset="0"/>
                <a:cs typeface="Times New Roman" panose="02020603050405020304" pitchFamily="18" charset="0"/>
              </a:rPr>
              <a:t>TOUS</a:t>
            </a:r>
            <a:r>
              <a:rPr lang="fr-CA" sz="2000" dirty="0" smtClean="0">
                <a:latin typeface="Calibri" panose="020F0502020204030204" pitchFamily="34" charset="0"/>
                <a:ea typeface="Calibri" panose="020F0502020204030204" pitchFamily="34" charset="0"/>
                <a:cs typeface="Times New Roman" panose="02020603050405020304" pitchFamily="18" charset="0"/>
              </a:rPr>
              <a:t> les changements. C’est pourquoi une importance </a:t>
            </a:r>
            <a:r>
              <a:rPr lang="fr-CA" sz="2000" dirty="0">
                <a:latin typeface="Calibri" panose="020F0502020204030204" pitchFamily="34" charset="0"/>
                <a:ea typeface="Calibri" panose="020F0502020204030204" pitchFamily="34" charset="0"/>
                <a:cs typeface="Times New Roman" panose="02020603050405020304" pitchFamily="18" charset="0"/>
              </a:rPr>
              <a:t>est accordée aux </a:t>
            </a:r>
            <a:r>
              <a:rPr lang="fr-CA" sz="2000" dirty="0" smtClean="0">
                <a:latin typeface="Calibri" panose="020F0502020204030204" pitchFamily="34" charset="0"/>
                <a:ea typeface="Calibri" panose="020F0502020204030204" pitchFamily="34" charset="0"/>
                <a:cs typeface="Times New Roman" panose="02020603050405020304" pitchFamily="18" charset="0"/>
              </a:rPr>
              <a:t>plus significatifs.</a:t>
            </a:r>
          </a:p>
          <a:p>
            <a:pPr marL="457200" indent="-457200">
              <a:spcAft>
                <a:spcPts val="0"/>
              </a:spcAft>
              <a:buFont typeface="Arial" panose="020B0604020202020204" pitchFamily="34" charset="0"/>
              <a:buChar char="•"/>
            </a:pPr>
            <a:endParaRPr lang="fr-CA" sz="2000" dirty="0" smtClean="0">
              <a:latin typeface="Calibri" panose="020F0502020204030204" pitchFamily="34" charset="0"/>
              <a:ea typeface="Calibri" panose="020F0502020204030204" pitchFamily="34" charset="0"/>
              <a:cs typeface="Times New Roman" panose="02020603050405020304" pitchFamily="18" charset="0"/>
            </a:endParaRPr>
          </a:p>
          <a:p>
            <a:pPr marL="457200" indent="-457200">
              <a:spcAft>
                <a:spcPts val="0"/>
              </a:spcAft>
              <a:buFont typeface="Arial" panose="020B0604020202020204" pitchFamily="34" charset="0"/>
              <a:buChar char="•"/>
            </a:pPr>
            <a:r>
              <a:rPr lang="fr-CA" sz="2000" dirty="0" smtClean="0">
                <a:latin typeface="Calibri" panose="020F0502020204030204" pitchFamily="34" charset="0"/>
                <a:cs typeface="Times New Roman" panose="02020603050405020304" pitchFamily="18" charset="0"/>
              </a:rPr>
              <a:t>Éviter les </a:t>
            </a:r>
            <a:r>
              <a:rPr lang="fr-CA" sz="2000" dirty="0" err="1" smtClean="0">
                <a:latin typeface="Calibri" panose="020F0502020204030204" pitchFamily="34" charset="0"/>
                <a:cs typeface="Times New Roman" panose="02020603050405020304" pitchFamily="18" charset="0"/>
              </a:rPr>
              <a:t>microchangements</a:t>
            </a:r>
            <a:r>
              <a:rPr lang="fr-CA" sz="2000" dirty="0" smtClean="0">
                <a:latin typeface="Calibri" panose="020F0502020204030204" pitchFamily="34" charset="0"/>
                <a:cs typeface="Times New Roman" panose="02020603050405020304" pitchFamily="18" charset="0"/>
              </a:rPr>
              <a:t>, par exemple :</a:t>
            </a:r>
          </a:p>
          <a:p>
            <a:pPr marL="914400" lvl="1" indent="-457200">
              <a:buFont typeface="Arial" panose="020B0604020202020204" pitchFamily="34" charset="0"/>
              <a:buChar char="•"/>
            </a:pPr>
            <a:r>
              <a:rPr lang="fr-CA" sz="2000" dirty="0" smtClean="0">
                <a:solidFill>
                  <a:schemeClr val="tx1">
                    <a:lumMod val="65000"/>
                    <a:lumOff val="35000"/>
                  </a:schemeClr>
                </a:solidFill>
                <a:latin typeface="Calibri" panose="020F0502020204030204" pitchFamily="34" charset="0"/>
                <a:cs typeface="Times New Roman" panose="02020603050405020304" pitchFamily="18" charset="0"/>
              </a:rPr>
              <a:t>Il y a un nouveau croque-livre dans mon local. </a:t>
            </a:r>
          </a:p>
          <a:p>
            <a:pPr marL="914400" lvl="1" indent="-457200">
              <a:buFont typeface="Arial" panose="020B0604020202020204" pitchFamily="34" charset="0"/>
              <a:buChar char="•"/>
            </a:pPr>
            <a:r>
              <a:rPr lang="fr-CA" sz="2000" dirty="0" smtClean="0">
                <a:solidFill>
                  <a:schemeClr val="tx1">
                    <a:lumMod val="65000"/>
                    <a:lumOff val="35000"/>
                  </a:schemeClr>
                </a:solidFill>
                <a:latin typeface="Calibri" panose="020F0502020204030204" pitchFamily="34" charset="0"/>
                <a:cs typeface="Times New Roman" panose="02020603050405020304" pitchFamily="18" charset="0"/>
              </a:rPr>
              <a:t>Une famille utilise maintenant les services de la communauté.</a:t>
            </a:r>
          </a:p>
        </p:txBody>
      </p:sp>
      <p:sp>
        <p:nvSpPr>
          <p:cNvPr id="4" name="Rectangle 3"/>
          <p:cNvSpPr/>
          <p:nvPr/>
        </p:nvSpPr>
        <p:spPr>
          <a:xfrm>
            <a:off x="8298742" y="1394835"/>
            <a:ext cx="1164635" cy="349321"/>
          </a:xfrm>
          <a:prstGeom prst="rect">
            <a:avLst/>
          </a:prstGeom>
          <a:solidFill>
            <a:schemeClr val="accent6">
              <a:lumMod val="20000"/>
              <a:lumOff val="8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1400" dirty="0" smtClean="0">
                <a:solidFill>
                  <a:schemeClr val="tx1"/>
                </a:solidFill>
              </a:rPr>
              <a:t>Changement</a:t>
            </a:r>
            <a:endParaRPr lang="fr-CA" sz="1400" dirty="0">
              <a:solidFill>
                <a:schemeClr val="tx1"/>
              </a:solidFill>
            </a:endParaRPr>
          </a:p>
        </p:txBody>
      </p:sp>
      <p:cxnSp>
        <p:nvCxnSpPr>
          <p:cNvPr id="7" name="Connecteur droit 6"/>
          <p:cNvCxnSpPr/>
          <p:nvPr/>
        </p:nvCxnSpPr>
        <p:spPr>
          <a:xfrm>
            <a:off x="6465474" y="2924169"/>
            <a:ext cx="4866624" cy="344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6879965" y="2377121"/>
            <a:ext cx="1164635" cy="349321"/>
          </a:xfrm>
          <a:prstGeom prst="rect">
            <a:avLst/>
          </a:prstGeom>
          <a:solidFill>
            <a:srgbClr val="FFDDDD"/>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1400" dirty="0" smtClean="0">
                <a:solidFill>
                  <a:schemeClr val="tx1"/>
                </a:solidFill>
              </a:rPr>
              <a:t>Contribution</a:t>
            </a:r>
            <a:endParaRPr lang="fr-CA" sz="1400" dirty="0">
              <a:solidFill>
                <a:schemeClr val="tx1"/>
              </a:solidFill>
            </a:endParaRPr>
          </a:p>
        </p:txBody>
      </p:sp>
      <p:sp>
        <p:nvSpPr>
          <p:cNvPr id="13" name="Rectangle 12"/>
          <p:cNvSpPr/>
          <p:nvPr/>
        </p:nvSpPr>
        <p:spPr>
          <a:xfrm>
            <a:off x="8312027" y="2377121"/>
            <a:ext cx="1164635" cy="349321"/>
          </a:xfrm>
          <a:prstGeom prst="rect">
            <a:avLst/>
          </a:prstGeom>
          <a:solidFill>
            <a:srgbClr val="FFDDDD"/>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1400" dirty="0" smtClean="0">
                <a:solidFill>
                  <a:schemeClr val="tx1"/>
                </a:solidFill>
              </a:rPr>
              <a:t>Contribution</a:t>
            </a:r>
            <a:endParaRPr lang="fr-CA" sz="1400" dirty="0">
              <a:solidFill>
                <a:schemeClr val="tx1"/>
              </a:solidFill>
            </a:endParaRPr>
          </a:p>
        </p:txBody>
      </p:sp>
      <p:sp>
        <p:nvSpPr>
          <p:cNvPr id="14" name="Rectangle 13"/>
          <p:cNvSpPr/>
          <p:nvPr/>
        </p:nvSpPr>
        <p:spPr>
          <a:xfrm>
            <a:off x="9744089" y="2377121"/>
            <a:ext cx="1164635" cy="349321"/>
          </a:xfrm>
          <a:prstGeom prst="rect">
            <a:avLst/>
          </a:prstGeom>
          <a:solidFill>
            <a:srgbClr val="FFDDDD"/>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1400" dirty="0" smtClean="0">
                <a:solidFill>
                  <a:schemeClr val="tx1"/>
                </a:solidFill>
              </a:rPr>
              <a:t>Contribution</a:t>
            </a:r>
            <a:endParaRPr lang="fr-CA" sz="1400" dirty="0">
              <a:solidFill>
                <a:schemeClr val="tx1"/>
              </a:solidFill>
            </a:endParaRPr>
          </a:p>
        </p:txBody>
      </p:sp>
      <p:cxnSp>
        <p:nvCxnSpPr>
          <p:cNvPr id="17" name="Connecteur droit avec flèche 16"/>
          <p:cNvCxnSpPr/>
          <p:nvPr/>
        </p:nvCxnSpPr>
        <p:spPr>
          <a:xfrm flipV="1">
            <a:off x="7462283" y="1667983"/>
            <a:ext cx="739325" cy="615829"/>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Connecteur droit avec flèche 17"/>
          <p:cNvCxnSpPr/>
          <p:nvPr/>
        </p:nvCxnSpPr>
        <p:spPr>
          <a:xfrm flipH="1" flipV="1">
            <a:off x="8883400" y="1854595"/>
            <a:ext cx="10946" cy="429217"/>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Connecteur droit avec flèche 18"/>
          <p:cNvCxnSpPr/>
          <p:nvPr/>
        </p:nvCxnSpPr>
        <p:spPr>
          <a:xfrm flipH="1" flipV="1">
            <a:off x="9576138" y="1667983"/>
            <a:ext cx="750269" cy="615829"/>
          </a:xfrm>
          <a:prstGeom prst="straightConnector1">
            <a:avLst/>
          </a:prstGeom>
          <a:ln w="38100">
            <a:solidFill>
              <a:srgbClr val="C00000"/>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33" name="Rectangle 32"/>
          <p:cNvSpPr/>
          <p:nvPr/>
        </p:nvSpPr>
        <p:spPr>
          <a:xfrm>
            <a:off x="8716915" y="6128094"/>
            <a:ext cx="614118" cy="183027"/>
          </a:xfrm>
          <a:prstGeom prst="rect">
            <a:avLst/>
          </a:prstGeom>
          <a:solidFill>
            <a:srgbClr val="EEF7E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600" dirty="0" smtClean="0">
                <a:solidFill>
                  <a:schemeClr val="tx1"/>
                </a:solidFill>
              </a:rPr>
              <a:t>Changement</a:t>
            </a:r>
            <a:endParaRPr lang="fr-CA" sz="600" dirty="0">
              <a:solidFill>
                <a:schemeClr val="tx1"/>
              </a:solidFill>
            </a:endParaRPr>
          </a:p>
        </p:txBody>
      </p:sp>
      <p:sp>
        <p:nvSpPr>
          <p:cNvPr id="34" name="Rectangle 33"/>
          <p:cNvSpPr/>
          <p:nvPr/>
        </p:nvSpPr>
        <p:spPr>
          <a:xfrm>
            <a:off x="9326168" y="4634920"/>
            <a:ext cx="863030" cy="349321"/>
          </a:xfrm>
          <a:prstGeom prst="rect">
            <a:avLst/>
          </a:prstGeom>
          <a:solidFill>
            <a:srgbClr val="EEF7E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900" dirty="0" smtClean="0">
                <a:solidFill>
                  <a:schemeClr val="tx1"/>
                </a:solidFill>
              </a:rPr>
              <a:t>Changement</a:t>
            </a:r>
            <a:endParaRPr lang="fr-CA" sz="900" dirty="0">
              <a:solidFill>
                <a:schemeClr val="tx1"/>
              </a:solidFill>
            </a:endParaRPr>
          </a:p>
        </p:txBody>
      </p:sp>
      <p:sp>
        <p:nvSpPr>
          <p:cNvPr id="35" name="Rectangle 34"/>
          <p:cNvSpPr/>
          <p:nvPr/>
        </p:nvSpPr>
        <p:spPr>
          <a:xfrm>
            <a:off x="7644959" y="6089476"/>
            <a:ext cx="863030" cy="349321"/>
          </a:xfrm>
          <a:prstGeom prst="rect">
            <a:avLst/>
          </a:prstGeom>
          <a:solidFill>
            <a:srgbClr val="EEF7E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900" dirty="0" smtClean="0">
                <a:solidFill>
                  <a:schemeClr val="tx1"/>
                </a:solidFill>
              </a:rPr>
              <a:t>Changement</a:t>
            </a:r>
            <a:endParaRPr lang="fr-CA" sz="900" dirty="0">
              <a:solidFill>
                <a:schemeClr val="tx1"/>
              </a:solidFill>
            </a:endParaRPr>
          </a:p>
        </p:txBody>
      </p:sp>
      <p:sp>
        <p:nvSpPr>
          <p:cNvPr id="36" name="Rectangle 35"/>
          <p:cNvSpPr/>
          <p:nvPr/>
        </p:nvSpPr>
        <p:spPr>
          <a:xfrm>
            <a:off x="8144406" y="4585324"/>
            <a:ext cx="863030" cy="349321"/>
          </a:xfrm>
          <a:prstGeom prst="rect">
            <a:avLst/>
          </a:prstGeom>
          <a:solidFill>
            <a:srgbClr val="EEF7E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900" dirty="0" smtClean="0">
                <a:solidFill>
                  <a:schemeClr val="tx1"/>
                </a:solidFill>
              </a:rPr>
              <a:t>Changement</a:t>
            </a:r>
            <a:endParaRPr lang="fr-CA" sz="900" dirty="0">
              <a:solidFill>
                <a:schemeClr val="tx1"/>
              </a:solidFill>
            </a:endParaRPr>
          </a:p>
        </p:txBody>
      </p:sp>
      <p:sp>
        <p:nvSpPr>
          <p:cNvPr id="37" name="Rectangle 36"/>
          <p:cNvSpPr/>
          <p:nvPr/>
        </p:nvSpPr>
        <p:spPr>
          <a:xfrm>
            <a:off x="6503028" y="4195042"/>
            <a:ext cx="863030" cy="349321"/>
          </a:xfrm>
          <a:prstGeom prst="rect">
            <a:avLst/>
          </a:prstGeom>
          <a:solidFill>
            <a:srgbClr val="EEF7E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900" dirty="0" smtClean="0">
                <a:solidFill>
                  <a:schemeClr val="tx1"/>
                </a:solidFill>
              </a:rPr>
              <a:t>Changement</a:t>
            </a:r>
            <a:endParaRPr lang="fr-CA" sz="900" dirty="0">
              <a:solidFill>
                <a:schemeClr val="tx1"/>
              </a:solidFill>
            </a:endParaRPr>
          </a:p>
        </p:txBody>
      </p:sp>
      <p:sp>
        <p:nvSpPr>
          <p:cNvPr id="38" name="Rectangle 37"/>
          <p:cNvSpPr/>
          <p:nvPr/>
        </p:nvSpPr>
        <p:spPr>
          <a:xfrm>
            <a:off x="7080090" y="5772571"/>
            <a:ext cx="707074" cy="201808"/>
          </a:xfrm>
          <a:prstGeom prst="rect">
            <a:avLst/>
          </a:prstGeom>
          <a:solidFill>
            <a:srgbClr val="EEF7E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700" dirty="0" smtClean="0">
                <a:solidFill>
                  <a:schemeClr val="tx1"/>
                </a:solidFill>
              </a:rPr>
              <a:t>Changement</a:t>
            </a:r>
            <a:endParaRPr lang="fr-CA" sz="700" dirty="0">
              <a:solidFill>
                <a:schemeClr val="tx1"/>
              </a:solidFill>
            </a:endParaRPr>
          </a:p>
        </p:txBody>
      </p:sp>
      <p:sp>
        <p:nvSpPr>
          <p:cNvPr id="39" name="Rectangle 38"/>
          <p:cNvSpPr/>
          <p:nvPr/>
        </p:nvSpPr>
        <p:spPr>
          <a:xfrm>
            <a:off x="6697076" y="3243265"/>
            <a:ext cx="1129743" cy="349321"/>
          </a:xfrm>
          <a:prstGeom prst="rect">
            <a:avLst/>
          </a:prstGeom>
          <a:solidFill>
            <a:srgbClr val="EEF7E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1100" dirty="0" smtClean="0">
                <a:solidFill>
                  <a:schemeClr val="tx1"/>
                </a:solidFill>
              </a:rPr>
              <a:t>Changement</a:t>
            </a:r>
            <a:endParaRPr lang="fr-CA" sz="1100" dirty="0">
              <a:solidFill>
                <a:schemeClr val="tx1"/>
              </a:solidFill>
            </a:endParaRPr>
          </a:p>
        </p:txBody>
      </p:sp>
      <p:sp>
        <p:nvSpPr>
          <p:cNvPr id="41" name="Rectangle 40"/>
          <p:cNvSpPr/>
          <p:nvPr/>
        </p:nvSpPr>
        <p:spPr>
          <a:xfrm>
            <a:off x="9732847" y="6007347"/>
            <a:ext cx="1129743" cy="349321"/>
          </a:xfrm>
          <a:prstGeom prst="rect">
            <a:avLst/>
          </a:prstGeom>
          <a:solidFill>
            <a:srgbClr val="EEF7E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1100" dirty="0" smtClean="0">
                <a:solidFill>
                  <a:schemeClr val="tx1"/>
                </a:solidFill>
              </a:rPr>
              <a:t>Changement</a:t>
            </a:r>
            <a:endParaRPr lang="fr-CA" sz="1100" dirty="0">
              <a:solidFill>
                <a:schemeClr val="tx1"/>
              </a:solidFill>
            </a:endParaRPr>
          </a:p>
        </p:txBody>
      </p:sp>
      <p:sp>
        <p:nvSpPr>
          <p:cNvPr id="42" name="Rectangle 41"/>
          <p:cNvSpPr/>
          <p:nvPr/>
        </p:nvSpPr>
        <p:spPr>
          <a:xfrm>
            <a:off x="10310391" y="4325439"/>
            <a:ext cx="863030" cy="349321"/>
          </a:xfrm>
          <a:prstGeom prst="rect">
            <a:avLst/>
          </a:prstGeom>
          <a:solidFill>
            <a:srgbClr val="EEF7E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900" dirty="0" smtClean="0">
                <a:solidFill>
                  <a:schemeClr val="tx1"/>
                </a:solidFill>
              </a:rPr>
              <a:t>Changement</a:t>
            </a:r>
            <a:endParaRPr lang="fr-CA" sz="900" dirty="0">
              <a:solidFill>
                <a:schemeClr val="tx1"/>
              </a:solidFill>
            </a:endParaRPr>
          </a:p>
        </p:txBody>
      </p:sp>
      <p:sp>
        <p:nvSpPr>
          <p:cNvPr id="43" name="Rectangle 42"/>
          <p:cNvSpPr/>
          <p:nvPr/>
        </p:nvSpPr>
        <p:spPr>
          <a:xfrm>
            <a:off x="9845421" y="3458915"/>
            <a:ext cx="1063303" cy="349520"/>
          </a:xfrm>
          <a:prstGeom prst="rect">
            <a:avLst/>
          </a:prstGeom>
          <a:solidFill>
            <a:srgbClr val="EEF7E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1200" dirty="0" smtClean="0">
                <a:solidFill>
                  <a:schemeClr val="tx1"/>
                </a:solidFill>
              </a:rPr>
              <a:t>Changement</a:t>
            </a:r>
            <a:endParaRPr lang="fr-CA" sz="1200" dirty="0">
              <a:solidFill>
                <a:schemeClr val="tx1"/>
              </a:solidFill>
            </a:endParaRPr>
          </a:p>
        </p:txBody>
      </p:sp>
      <p:sp>
        <p:nvSpPr>
          <p:cNvPr id="45" name="Rectangle 44"/>
          <p:cNvSpPr/>
          <p:nvPr/>
        </p:nvSpPr>
        <p:spPr>
          <a:xfrm>
            <a:off x="8619094" y="3178312"/>
            <a:ext cx="707074" cy="201808"/>
          </a:xfrm>
          <a:prstGeom prst="rect">
            <a:avLst/>
          </a:prstGeom>
          <a:solidFill>
            <a:srgbClr val="EEF7E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700" dirty="0" smtClean="0">
                <a:solidFill>
                  <a:schemeClr val="tx1"/>
                </a:solidFill>
              </a:rPr>
              <a:t>Changement</a:t>
            </a:r>
            <a:endParaRPr lang="fr-CA" sz="700" dirty="0">
              <a:solidFill>
                <a:schemeClr val="tx1"/>
              </a:solidFill>
            </a:endParaRPr>
          </a:p>
        </p:txBody>
      </p:sp>
      <p:sp>
        <p:nvSpPr>
          <p:cNvPr id="47" name="Rectangle 46"/>
          <p:cNvSpPr/>
          <p:nvPr/>
        </p:nvSpPr>
        <p:spPr>
          <a:xfrm>
            <a:off x="6759108" y="4670550"/>
            <a:ext cx="1101942" cy="528190"/>
          </a:xfrm>
          <a:prstGeom prst="rect">
            <a:avLst/>
          </a:prstGeom>
          <a:solidFill>
            <a:schemeClr val="accent6">
              <a:lumMod val="20000"/>
              <a:lumOff val="8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1050" dirty="0" smtClean="0">
                <a:solidFill>
                  <a:schemeClr val="tx1"/>
                </a:solidFill>
              </a:rPr>
              <a:t>Changement le + significatif </a:t>
            </a:r>
            <a:endParaRPr lang="fr-CA" sz="1050" dirty="0">
              <a:solidFill>
                <a:schemeClr val="tx1"/>
              </a:solidFill>
            </a:endParaRPr>
          </a:p>
        </p:txBody>
      </p:sp>
      <p:sp>
        <p:nvSpPr>
          <p:cNvPr id="48" name="Rectangle 47"/>
          <p:cNvSpPr/>
          <p:nvPr/>
        </p:nvSpPr>
        <p:spPr>
          <a:xfrm>
            <a:off x="8031663" y="5214005"/>
            <a:ext cx="1101942" cy="528190"/>
          </a:xfrm>
          <a:prstGeom prst="rect">
            <a:avLst/>
          </a:prstGeom>
          <a:solidFill>
            <a:schemeClr val="accent6">
              <a:lumMod val="20000"/>
              <a:lumOff val="8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1050" dirty="0" smtClean="0">
                <a:solidFill>
                  <a:schemeClr val="tx1"/>
                </a:solidFill>
              </a:rPr>
              <a:t>Changement le + significatif </a:t>
            </a:r>
            <a:endParaRPr lang="fr-CA" sz="1050" dirty="0">
              <a:solidFill>
                <a:schemeClr val="tx1"/>
              </a:solidFill>
            </a:endParaRPr>
          </a:p>
        </p:txBody>
      </p:sp>
      <p:sp>
        <p:nvSpPr>
          <p:cNvPr id="49" name="Rectangle 48"/>
          <p:cNvSpPr/>
          <p:nvPr/>
        </p:nvSpPr>
        <p:spPr>
          <a:xfrm>
            <a:off x="7663439" y="3672548"/>
            <a:ext cx="1101942" cy="528190"/>
          </a:xfrm>
          <a:prstGeom prst="rect">
            <a:avLst/>
          </a:prstGeom>
          <a:solidFill>
            <a:schemeClr val="accent6">
              <a:lumMod val="20000"/>
              <a:lumOff val="8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1050" dirty="0" smtClean="0">
                <a:solidFill>
                  <a:schemeClr val="tx1"/>
                </a:solidFill>
              </a:rPr>
              <a:t>Changement le + significatif </a:t>
            </a:r>
            <a:endParaRPr lang="fr-CA" sz="1050" dirty="0">
              <a:solidFill>
                <a:schemeClr val="tx1"/>
              </a:solidFill>
            </a:endParaRPr>
          </a:p>
        </p:txBody>
      </p:sp>
      <p:sp>
        <p:nvSpPr>
          <p:cNvPr id="50" name="Rectangle 49"/>
          <p:cNvSpPr/>
          <p:nvPr/>
        </p:nvSpPr>
        <p:spPr>
          <a:xfrm>
            <a:off x="9028823" y="3908236"/>
            <a:ext cx="1101942" cy="528190"/>
          </a:xfrm>
          <a:prstGeom prst="rect">
            <a:avLst/>
          </a:prstGeom>
          <a:solidFill>
            <a:schemeClr val="accent6">
              <a:lumMod val="20000"/>
              <a:lumOff val="8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1050" dirty="0" smtClean="0">
                <a:solidFill>
                  <a:schemeClr val="tx1"/>
                </a:solidFill>
              </a:rPr>
              <a:t>Changement le + significatif </a:t>
            </a:r>
            <a:endParaRPr lang="fr-CA" sz="1050" dirty="0">
              <a:solidFill>
                <a:schemeClr val="tx1"/>
              </a:solidFill>
            </a:endParaRPr>
          </a:p>
        </p:txBody>
      </p:sp>
      <p:sp>
        <p:nvSpPr>
          <p:cNvPr id="51" name="Rectangle 50"/>
          <p:cNvSpPr/>
          <p:nvPr/>
        </p:nvSpPr>
        <p:spPr>
          <a:xfrm>
            <a:off x="9638227" y="5126528"/>
            <a:ext cx="1101942" cy="528190"/>
          </a:xfrm>
          <a:prstGeom prst="rect">
            <a:avLst/>
          </a:prstGeom>
          <a:solidFill>
            <a:schemeClr val="accent6">
              <a:lumMod val="20000"/>
              <a:lumOff val="8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1050" dirty="0" smtClean="0">
                <a:solidFill>
                  <a:schemeClr val="tx1"/>
                </a:solidFill>
              </a:rPr>
              <a:t>Changement le + significatif </a:t>
            </a:r>
            <a:endParaRPr lang="fr-CA" sz="1050" dirty="0">
              <a:solidFill>
                <a:schemeClr val="tx1"/>
              </a:solidFill>
            </a:endParaRPr>
          </a:p>
        </p:txBody>
      </p:sp>
      <p:sp>
        <p:nvSpPr>
          <p:cNvPr id="28" name="Titre 1"/>
          <p:cNvSpPr txBox="1">
            <a:spLocks/>
          </p:cNvSpPr>
          <p:nvPr>
            <p:custDataLst>
              <p:tags r:id="rId1"/>
            </p:custDataLst>
          </p:nvPr>
        </p:nvSpPr>
        <p:spPr>
          <a:xfrm>
            <a:off x="1138334" y="419606"/>
            <a:ext cx="9857238" cy="55375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CA" dirty="0" smtClean="0">
                <a:solidFill>
                  <a:schemeClr val="accent6">
                    <a:lumMod val="75000"/>
                  </a:schemeClr>
                </a:solidFill>
                <a:latin typeface="Tw Cen MT Condensed" panose="020B0606020104020203" pitchFamily="34" charset="0"/>
              </a:rPr>
              <a:t>Étape 1 - </a:t>
            </a:r>
            <a:r>
              <a:rPr lang="fr-FR" dirty="0" smtClean="0">
                <a:solidFill>
                  <a:schemeClr val="accent6">
                    <a:lumMod val="75000"/>
                  </a:schemeClr>
                </a:solidFill>
                <a:latin typeface="Tw Cen MT Condensed" panose="020B0606020104020203" pitchFamily="34" charset="0"/>
              </a:rPr>
              <a:t>Expliquer la notion </a:t>
            </a:r>
            <a:r>
              <a:rPr lang="fr-CA" dirty="0" smtClean="0">
                <a:solidFill>
                  <a:schemeClr val="accent6">
                    <a:lumMod val="75000"/>
                  </a:schemeClr>
                </a:solidFill>
                <a:latin typeface="Tw Cen MT Condensed" panose="020B0606020104020203" pitchFamily="34" charset="0"/>
              </a:rPr>
              <a:t>d’</a:t>
            </a:r>
            <a:r>
              <a:rPr lang="fr-CA" dirty="0" smtClean="0">
                <a:solidFill>
                  <a:schemeClr val="accent5">
                    <a:lumMod val="75000"/>
                  </a:schemeClr>
                </a:solidFill>
                <a:latin typeface="Tw Cen MT Condensed" panose="020B0606020104020203" pitchFamily="34" charset="0"/>
              </a:rPr>
              <a:t>effet</a:t>
            </a:r>
            <a:endParaRPr lang="fr-CA" dirty="0">
              <a:solidFill>
                <a:schemeClr val="accent5">
                  <a:lumMod val="75000"/>
                </a:schemeClr>
              </a:solidFill>
              <a:latin typeface="Tw Cen MT Condensed" panose="020B0606020104020203" pitchFamily="34" charset="0"/>
            </a:endParaRPr>
          </a:p>
        </p:txBody>
      </p:sp>
    </p:spTree>
    <p:extLst>
      <p:ext uri="{BB962C8B-B14F-4D97-AF65-F5344CB8AC3E}">
        <p14:creationId xmlns:p14="http://schemas.microsoft.com/office/powerpoint/2010/main" val="2383632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5"/>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31" presetClass="exit" presetSubtype="0" fill="hold" grpId="1" nodeType="clickEffect">
                                  <p:stCondLst>
                                    <p:cond delay="0"/>
                                  </p:stCondLst>
                                  <p:childTnLst>
                                    <p:anim calcmode="lin" valueType="num">
                                      <p:cBhvr>
                                        <p:cTn id="40" dur="1000"/>
                                        <p:tgtEl>
                                          <p:spTgt spid="45"/>
                                        </p:tgtEl>
                                        <p:attrNameLst>
                                          <p:attrName>ppt_w</p:attrName>
                                        </p:attrNameLst>
                                      </p:cBhvr>
                                      <p:tavLst>
                                        <p:tav tm="0">
                                          <p:val>
                                            <p:strVal val="ppt_w"/>
                                          </p:val>
                                        </p:tav>
                                        <p:tav tm="100000">
                                          <p:val>
                                            <p:fltVal val="0"/>
                                          </p:val>
                                        </p:tav>
                                      </p:tavLst>
                                    </p:anim>
                                    <p:anim calcmode="lin" valueType="num">
                                      <p:cBhvr>
                                        <p:cTn id="41" dur="1000"/>
                                        <p:tgtEl>
                                          <p:spTgt spid="45"/>
                                        </p:tgtEl>
                                        <p:attrNameLst>
                                          <p:attrName>ppt_h</p:attrName>
                                        </p:attrNameLst>
                                      </p:cBhvr>
                                      <p:tavLst>
                                        <p:tav tm="0">
                                          <p:val>
                                            <p:strVal val="ppt_h"/>
                                          </p:val>
                                        </p:tav>
                                        <p:tav tm="100000">
                                          <p:val>
                                            <p:fltVal val="0"/>
                                          </p:val>
                                        </p:tav>
                                      </p:tavLst>
                                    </p:anim>
                                    <p:anim calcmode="lin" valueType="num">
                                      <p:cBhvr>
                                        <p:cTn id="42" dur="1000"/>
                                        <p:tgtEl>
                                          <p:spTgt spid="45"/>
                                        </p:tgtEl>
                                        <p:attrNameLst>
                                          <p:attrName>style.rotation</p:attrName>
                                        </p:attrNameLst>
                                      </p:cBhvr>
                                      <p:tavLst>
                                        <p:tav tm="0">
                                          <p:val>
                                            <p:fltVal val="0"/>
                                          </p:val>
                                        </p:tav>
                                        <p:tav tm="100000">
                                          <p:val>
                                            <p:fltVal val="90"/>
                                          </p:val>
                                        </p:tav>
                                      </p:tavLst>
                                    </p:anim>
                                    <p:animEffect transition="out" filter="fade">
                                      <p:cBhvr>
                                        <p:cTn id="43" dur="1000"/>
                                        <p:tgtEl>
                                          <p:spTgt spid="45"/>
                                        </p:tgtEl>
                                      </p:cBhvr>
                                    </p:animEffect>
                                    <p:set>
                                      <p:cBhvr>
                                        <p:cTn id="44" dur="1" fill="hold">
                                          <p:stCondLst>
                                            <p:cond delay="999"/>
                                          </p:stCondLst>
                                        </p:cTn>
                                        <p:tgtEl>
                                          <p:spTgt spid="45"/>
                                        </p:tgtEl>
                                        <p:attrNameLst>
                                          <p:attrName>style.visibility</p:attrName>
                                        </p:attrNameLst>
                                      </p:cBhvr>
                                      <p:to>
                                        <p:strVal val="hidden"/>
                                      </p:to>
                                    </p:set>
                                  </p:childTnLst>
                                </p:cTn>
                              </p:par>
                              <p:par>
                                <p:cTn id="45" presetID="31" presetClass="exit" presetSubtype="0" fill="hold" grpId="1" nodeType="withEffect">
                                  <p:stCondLst>
                                    <p:cond delay="0"/>
                                  </p:stCondLst>
                                  <p:childTnLst>
                                    <p:anim calcmode="lin" valueType="num">
                                      <p:cBhvr>
                                        <p:cTn id="46" dur="1000"/>
                                        <p:tgtEl>
                                          <p:spTgt spid="33"/>
                                        </p:tgtEl>
                                        <p:attrNameLst>
                                          <p:attrName>ppt_w</p:attrName>
                                        </p:attrNameLst>
                                      </p:cBhvr>
                                      <p:tavLst>
                                        <p:tav tm="0">
                                          <p:val>
                                            <p:strVal val="ppt_w"/>
                                          </p:val>
                                        </p:tav>
                                        <p:tav tm="100000">
                                          <p:val>
                                            <p:fltVal val="0"/>
                                          </p:val>
                                        </p:tav>
                                      </p:tavLst>
                                    </p:anim>
                                    <p:anim calcmode="lin" valueType="num">
                                      <p:cBhvr>
                                        <p:cTn id="47" dur="1000"/>
                                        <p:tgtEl>
                                          <p:spTgt spid="33"/>
                                        </p:tgtEl>
                                        <p:attrNameLst>
                                          <p:attrName>ppt_h</p:attrName>
                                        </p:attrNameLst>
                                      </p:cBhvr>
                                      <p:tavLst>
                                        <p:tav tm="0">
                                          <p:val>
                                            <p:strVal val="ppt_h"/>
                                          </p:val>
                                        </p:tav>
                                        <p:tav tm="100000">
                                          <p:val>
                                            <p:fltVal val="0"/>
                                          </p:val>
                                        </p:tav>
                                      </p:tavLst>
                                    </p:anim>
                                    <p:anim calcmode="lin" valueType="num">
                                      <p:cBhvr>
                                        <p:cTn id="48" dur="1000"/>
                                        <p:tgtEl>
                                          <p:spTgt spid="33"/>
                                        </p:tgtEl>
                                        <p:attrNameLst>
                                          <p:attrName>style.rotation</p:attrName>
                                        </p:attrNameLst>
                                      </p:cBhvr>
                                      <p:tavLst>
                                        <p:tav tm="0">
                                          <p:val>
                                            <p:fltVal val="0"/>
                                          </p:val>
                                        </p:tav>
                                        <p:tav tm="100000">
                                          <p:val>
                                            <p:fltVal val="90"/>
                                          </p:val>
                                        </p:tav>
                                      </p:tavLst>
                                    </p:anim>
                                    <p:animEffect transition="out" filter="fade">
                                      <p:cBhvr>
                                        <p:cTn id="49" dur="1000"/>
                                        <p:tgtEl>
                                          <p:spTgt spid="33"/>
                                        </p:tgtEl>
                                      </p:cBhvr>
                                    </p:animEffect>
                                    <p:set>
                                      <p:cBhvr>
                                        <p:cTn id="50" dur="1" fill="hold">
                                          <p:stCondLst>
                                            <p:cond delay="999"/>
                                          </p:stCondLst>
                                        </p:cTn>
                                        <p:tgtEl>
                                          <p:spTgt spid="33"/>
                                        </p:tgtEl>
                                        <p:attrNameLst>
                                          <p:attrName>style.visibility</p:attrName>
                                        </p:attrNameLst>
                                      </p:cBhvr>
                                      <p:to>
                                        <p:strVal val="hidden"/>
                                      </p:to>
                                    </p:set>
                                  </p:childTnLst>
                                </p:cTn>
                              </p:par>
                              <p:par>
                                <p:cTn id="51" presetID="31" presetClass="exit" presetSubtype="0" fill="hold" grpId="1" nodeType="withEffect">
                                  <p:stCondLst>
                                    <p:cond delay="0"/>
                                  </p:stCondLst>
                                  <p:childTnLst>
                                    <p:anim calcmode="lin" valueType="num">
                                      <p:cBhvr>
                                        <p:cTn id="52" dur="1000"/>
                                        <p:tgtEl>
                                          <p:spTgt spid="34"/>
                                        </p:tgtEl>
                                        <p:attrNameLst>
                                          <p:attrName>ppt_w</p:attrName>
                                        </p:attrNameLst>
                                      </p:cBhvr>
                                      <p:tavLst>
                                        <p:tav tm="0">
                                          <p:val>
                                            <p:strVal val="ppt_w"/>
                                          </p:val>
                                        </p:tav>
                                        <p:tav tm="100000">
                                          <p:val>
                                            <p:fltVal val="0"/>
                                          </p:val>
                                        </p:tav>
                                      </p:tavLst>
                                    </p:anim>
                                    <p:anim calcmode="lin" valueType="num">
                                      <p:cBhvr>
                                        <p:cTn id="53" dur="1000"/>
                                        <p:tgtEl>
                                          <p:spTgt spid="34"/>
                                        </p:tgtEl>
                                        <p:attrNameLst>
                                          <p:attrName>ppt_h</p:attrName>
                                        </p:attrNameLst>
                                      </p:cBhvr>
                                      <p:tavLst>
                                        <p:tav tm="0">
                                          <p:val>
                                            <p:strVal val="ppt_h"/>
                                          </p:val>
                                        </p:tav>
                                        <p:tav tm="100000">
                                          <p:val>
                                            <p:fltVal val="0"/>
                                          </p:val>
                                        </p:tav>
                                      </p:tavLst>
                                    </p:anim>
                                    <p:anim calcmode="lin" valueType="num">
                                      <p:cBhvr>
                                        <p:cTn id="54" dur="1000"/>
                                        <p:tgtEl>
                                          <p:spTgt spid="34"/>
                                        </p:tgtEl>
                                        <p:attrNameLst>
                                          <p:attrName>style.rotation</p:attrName>
                                        </p:attrNameLst>
                                      </p:cBhvr>
                                      <p:tavLst>
                                        <p:tav tm="0">
                                          <p:val>
                                            <p:fltVal val="0"/>
                                          </p:val>
                                        </p:tav>
                                        <p:tav tm="100000">
                                          <p:val>
                                            <p:fltVal val="90"/>
                                          </p:val>
                                        </p:tav>
                                      </p:tavLst>
                                    </p:anim>
                                    <p:animEffect transition="out" filter="fade">
                                      <p:cBhvr>
                                        <p:cTn id="55" dur="1000"/>
                                        <p:tgtEl>
                                          <p:spTgt spid="34"/>
                                        </p:tgtEl>
                                      </p:cBhvr>
                                    </p:animEffect>
                                    <p:set>
                                      <p:cBhvr>
                                        <p:cTn id="56" dur="1" fill="hold">
                                          <p:stCondLst>
                                            <p:cond delay="999"/>
                                          </p:stCondLst>
                                        </p:cTn>
                                        <p:tgtEl>
                                          <p:spTgt spid="34"/>
                                        </p:tgtEl>
                                        <p:attrNameLst>
                                          <p:attrName>style.visibility</p:attrName>
                                        </p:attrNameLst>
                                      </p:cBhvr>
                                      <p:to>
                                        <p:strVal val="hidden"/>
                                      </p:to>
                                    </p:set>
                                  </p:childTnLst>
                                </p:cTn>
                              </p:par>
                              <p:par>
                                <p:cTn id="57" presetID="31" presetClass="exit" presetSubtype="0" fill="hold" grpId="1" nodeType="withEffect">
                                  <p:stCondLst>
                                    <p:cond delay="0"/>
                                  </p:stCondLst>
                                  <p:childTnLst>
                                    <p:anim calcmode="lin" valueType="num">
                                      <p:cBhvr>
                                        <p:cTn id="58" dur="1000"/>
                                        <p:tgtEl>
                                          <p:spTgt spid="35"/>
                                        </p:tgtEl>
                                        <p:attrNameLst>
                                          <p:attrName>ppt_w</p:attrName>
                                        </p:attrNameLst>
                                      </p:cBhvr>
                                      <p:tavLst>
                                        <p:tav tm="0">
                                          <p:val>
                                            <p:strVal val="ppt_w"/>
                                          </p:val>
                                        </p:tav>
                                        <p:tav tm="100000">
                                          <p:val>
                                            <p:fltVal val="0"/>
                                          </p:val>
                                        </p:tav>
                                      </p:tavLst>
                                    </p:anim>
                                    <p:anim calcmode="lin" valueType="num">
                                      <p:cBhvr>
                                        <p:cTn id="59" dur="1000"/>
                                        <p:tgtEl>
                                          <p:spTgt spid="35"/>
                                        </p:tgtEl>
                                        <p:attrNameLst>
                                          <p:attrName>ppt_h</p:attrName>
                                        </p:attrNameLst>
                                      </p:cBhvr>
                                      <p:tavLst>
                                        <p:tav tm="0">
                                          <p:val>
                                            <p:strVal val="ppt_h"/>
                                          </p:val>
                                        </p:tav>
                                        <p:tav tm="100000">
                                          <p:val>
                                            <p:fltVal val="0"/>
                                          </p:val>
                                        </p:tav>
                                      </p:tavLst>
                                    </p:anim>
                                    <p:anim calcmode="lin" valueType="num">
                                      <p:cBhvr>
                                        <p:cTn id="60" dur="1000"/>
                                        <p:tgtEl>
                                          <p:spTgt spid="35"/>
                                        </p:tgtEl>
                                        <p:attrNameLst>
                                          <p:attrName>style.rotation</p:attrName>
                                        </p:attrNameLst>
                                      </p:cBhvr>
                                      <p:tavLst>
                                        <p:tav tm="0">
                                          <p:val>
                                            <p:fltVal val="0"/>
                                          </p:val>
                                        </p:tav>
                                        <p:tav tm="100000">
                                          <p:val>
                                            <p:fltVal val="90"/>
                                          </p:val>
                                        </p:tav>
                                      </p:tavLst>
                                    </p:anim>
                                    <p:animEffect transition="out" filter="fade">
                                      <p:cBhvr>
                                        <p:cTn id="61" dur="1000"/>
                                        <p:tgtEl>
                                          <p:spTgt spid="35"/>
                                        </p:tgtEl>
                                      </p:cBhvr>
                                    </p:animEffect>
                                    <p:set>
                                      <p:cBhvr>
                                        <p:cTn id="62" dur="1" fill="hold">
                                          <p:stCondLst>
                                            <p:cond delay="999"/>
                                          </p:stCondLst>
                                        </p:cTn>
                                        <p:tgtEl>
                                          <p:spTgt spid="35"/>
                                        </p:tgtEl>
                                        <p:attrNameLst>
                                          <p:attrName>style.visibility</p:attrName>
                                        </p:attrNameLst>
                                      </p:cBhvr>
                                      <p:to>
                                        <p:strVal val="hidden"/>
                                      </p:to>
                                    </p:set>
                                  </p:childTnLst>
                                </p:cTn>
                              </p:par>
                              <p:par>
                                <p:cTn id="63" presetID="31" presetClass="exit" presetSubtype="0" fill="hold" grpId="1" nodeType="withEffect">
                                  <p:stCondLst>
                                    <p:cond delay="0"/>
                                  </p:stCondLst>
                                  <p:childTnLst>
                                    <p:anim calcmode="lin" valueType="num">
                                      <p:cBhvr>
                                        <p:cTn id="64" dur="1000"/>
                                        <p:tgtEl>
                                          <p:spTgt spid="36"/>
                                        </p:tgtEl>
                                        <p:attrNameLst>
                                          <p:attrName>ppt_w</p:attrName>
                                        </p:attrNameLst>
                                      </p:cBhvr>
                                      <p:tavLst>
                                        <p:tav tm="0">
                                          <p:val>
                                            <p:strVal val="ppt_w"/>
                                          </p:val>
                                        </p:tav>
                                        <p:tav tm="100000">
                                          <p:val>
                                            <p:fltVal val="0"/>
                                          </p:val>
                                        </p:tav>
                                      </p:tavLst>
                                    </p:anim>
                                    <p:anim calcmode="lin" valueType="num">
                                      <p:cBhvr>
                                        <p:cTn id="65" dur="1000"/>
                                        <p:tgtEl>
                                          <p:spTgt spid="36"/>
                                        </p:tgtEl>
                                        <p:attrNameLst>
                                          <p:attrName>ppt_h</p:attrName>
                                        </p:attrNameLst>
                                      </p:cBhvr>
                                      <p:tavLst>
                                        <p:tav tm="0">
                                          <p:val>
                                            <p:strVal val="ppt_h"/>
                                          </p:val>
                                        </p:tav>
                                        <p:tav tm="100000">
                                          <p:val>
                                            <p:fltVal val="0"/>
                                          </p:val>
                                        </p:tav>
                                      </p:tavLst>
                                    </p:anim>
                                    <p:anim calcmode="lin" valueType="num">
                                      <p:cBhvr>
                                        <p:cTn id="66" dur="1000"/>
                                        <p:tgtEl>
                                          <p:spTgt spid="36"/>
                                        </p:tgtEl>
                                        <p:attrNameLst>
                                          <p:attrName>style.rotation</p:attrName>
                                        </p:attrNameLst>
                                      </p:cBhvr>
                                      <p:tavLst>
                                        <p:tav tm="0">
                                          <p:val>
                                            <p:fltVal val="0"/>
                                          </p:val>
                                        </p:tav>
                                        <p:tav tm="100000">
                                          <p:val>
                                            <p:fltVal val="90"/>
                                          </p:val>
                                        </p:tav>
                                      </p:tavLst>
                                    </p:anim>
                                    <p:animEffect transition="out" filter="fade">
                                      <p:cBhvr>
                                        <p:cTn id="67" dur="1000"/>
                                        <p:tgtEl>
                                          <p:spTgt spid="36"/>
                                        </p:tgtEl>
                                      </p:cBhvr>
                                    </p:animEffect>
                                    <p:set>
                                      <p:cBhvr>
                                        <p:cTn id="68" dur="1" fill="hold">
                                          <p:stCondLst>
                                            <p:cond delay="999"/>
                                          </p:stCondLst>
                                        </p:cTn>
                                        <p:tgtEl>
                                          <p:spTgt spid="36"/>
                                        </p:tgtEl>
                                        <p:attrNameLst>
                                          <p:attrName>style.visibility</p:attrName>
                                        </p:attrNameLst>
                                      </p:cBhvr>
                                      <p:to>
                                        <p:strVal val="hidden"/>
                                      </p:to>
                                    </p:set>
                                  </p:childTnLst>
                                </p:cTn>
                              </p:par>
                              <p:par>
                                <p:cTn id="69" presetID="31" presetClass="exit" presetSubtype="0" fill="hold" grpId="1" nodeType="withEffect">
                                  <p:stCondLst>
                                    <p:cond delay="0"/>
                                  </p:stCondLst>
                                  <p:childTnLst>
                                    <p:anim calcmode="lin" valueType="num">
                                      <p:cBhvr>
                                        <p:cTn id="70" dur="1000"/>
                                        <p:tgtEl>
                                          <p:spTgt spid="37"/>
                                        </p:tgtEl>
                                        <p:attrNameLst>
                                          <p:attrName>ppt_w</p:attrName>
                                        </p:attrNameLst>
                                      </p:cBhvr>
                                      <p:tavLst>
                                        <p:tav tm="0">
                                          <p:val>
                                            <p:strVal val="ppt_w"/>
                                          </p:val>
                                        </p:tav>
                                        <p:tav tm="100000">
                                          <p:val>
                                            <p:fltVal val="0"/>
                                          </p:val>
                                        </p:tav>
                                      </p:tavLst>
                                    </p:anim>
                                    <p:anim calcmode="lin" valueType="num">
                                      <p:cBhvr>
                                        <p:cTn id="71" dur="1000"/>
                                        <p:tgtEl>
                                          <p:spTgt spid="37"/>
                                        </p:tgtEl>
                                        <p:attrNameLst>
                                          <p:attrName>ppt_h</p:attrName>
                                        </p:attrNameLst>
                                      </p:cBhvr>
                                      <p:tavLst>
                                        <p:tav tm="0">
                                          <p:val>
                                            <p:strVal val="ppt_h"/>
                                          </p:val>
                                        </p:tav>
                                        <p:tav tm="100000">
                                          <p:val>
                                            <p:fltVal val="0"/>
                                          </p:val>
                                        </p:tav>
                                      </p:tavLst>
                                    </p:anim>
                                    <p:anim calcmode="lin" valueType="num">
                                      <p:cBhvr>
                                        <p:cTn id="72" dur="1000"/>
                                        <p:tgtEl>
                                          <p:spTgt spid="37"/>
                                        </p:tgtEl>
                                        <p:attrNameLst>
                                          <p:attrName>style.rotation</p:attrName>
                                        </p:attrNameLst>
                                      </p:cBhvr>
                                      <p:tavLst>
                                        <p:tav tm="0">
                                          <p:val>
                                            <p:fltVal val="0"/>
                                          </p:val>
                                        </p:tav>
                                        <p:tav tm="100000">
                                          <p:val>
                                            <p:fltVal val="90"/>
                                          </p:val>
                                        </p:tav>
                                      </p:tavLst>
                                    </p:anim>
                                    <p:animEffect transition="out" filter="fade">
                                      <p:cBhvr>
                                        <p:cTn id="73" dur="1000"/>
                                        <p:tgtEl>
                                          <p:spTgt spid="37"/>
                                        </p:tgtEl>
                                      </p:cBhvr>
                                    </p:animEffect>
                                    <p:set>
                                      <p:cBhvr>
                                        <p:cTn id="74" dur="1" fill="hold">
                                          <p:stCondLst>
                                            <p:cond delay="999"/>
                                          </p:stCondLst>
                                        </p:cTn>
                                        <p:tgtEl>
                                          <p:spTgt spid="37"/>
                                        </p:tgtEl>
                                        <p:attrNameLst>
                                          <p:attrName>style.visibility</p:attrName>
                                        </p:attrNameLst>
                                      </p:cBhvr>
                                      <p:to>
                                        <p:strVal val="hidden"/>
                                      </p:to>
                                    </p:set>
                                  </p:childTnLst>
                                </p:cTn>
                              </p:par>
                              <p:par>
                                <p:cTn id="75" presetID="31" presetClass="exit" presetSubtype="0" fill="hold" grpId="1" nodeType="withEffect">
                                  <p:stCondLst>
                                    <p:cond delay="0"/>
                                  </p:stCondLst>
                                  <p:childTnLst>
                                    <p:anim calcmode="lin" valueType="num">
                                      <p:cBhvr>
                                        <p:cTn id="76" dur="1000"/>
                                        <p:tgtEl>
                                          <p:spTgt spid="38"/>
                                        </p:tgtEl>
                                        <p:attrNameLst>
                                          <p:attrName>ppt_w</p:attrName>
                                        </p:attrNameLst>
                                      </p:cBhvr>
                                      <p:tavLst>
                                        <p:tav tm="0">
                                          <p:val>
                                            <p:strVal val="ppt_w"/>
                                          </p:val>
                                        </p:tav>
                                        <p:tav tm="100000">
                                          <p:val>
                                            <p:fltVal val="0"/>
                                          </p:val>
                                        </p:tav>
                                      </p:tavLst>
                                    </p:anim>
                                    <p:anim calcmode="lin" valueType="num">
                                      <p:cBhvr>
                                        <p:cTn id="77" dur="1000"/>
                                        <p:tgtEl>
                                          <p:spTgt spid="38"/>
                                        </p:tgtEl>
                                        <p:attrNameLst>
                                          <p:attrName>ppt_h</p:attrName>
                                        </p:attrNameLst>
                                      </p:cBhvr>
                                      <p:tavLst>
                                        <p:tav tm="0">
                                          <p:val>
                                            <p:strVal val="ppt_h"/>
                                          </p:val>
                                        </p:tav>
                                        <p:tav tm="100000">
                                          <p:val>
                                            <p:fltVal val="0"/>
                                          </p:val>
                                        </p:tav>
                                      </p:tavLst>
                                    </p:anim>
                                    <p:anim calcmode="lin" valueType="num">
                                      <p:cBhvr>
                                        <p:cTn id="78" dur="1000"/>
                                        <p:tgtEl>
                                          <p:spTgt spid="38"/>
                                        </p:tgtEl>
                                        <p:attrNameLst>
                                          <p:attrName>style.rotation</p:attrName>
                                        </p:attrNameLst>
                                      </p:cBhvr>
                                      <p:tavLst>
                                        <p:tav tm="0">
                                          <p:val>
                                            <p:fltVal val="0"/>
                                          </p:val>
                                        </p:tav>
                                        <p:tav tm="100000">
                                          <p:val>
                                            <p:fltVal val="90"/>
                                          </p:val>
                                        </p:tav>
                                      </p:tavLst>
                                    </p:anim>
                                    <p:animEffect transition="out" filter="fade">
                                      <p:cBhvr>
                                        <p:cTn id="79" dur="1000"/>
                                        <p:tgtEl>
                                          <p:spTgt spid="38"/>
                                        </p:tgtEl>
                                      </p:cBhvr>
                                    </p:animEffect>
                                    <p:set>
                                      <p:cBhvr>
                                        <p:cTn id="80" dur="1" fill="hold">
                                          <p:stCondLst>
                                            <p:cond delay="999"/>
                                          </p:stCondLst>
                                        </p:cTn>
                                        <p:tgtEl>
                                          <p:spTgt spid="38"/>
                                        </p:tgtEl>
                                        <p:attrNameLst>
                                          <p:attrName>style.visibility</p:attrName>
                                        </p:attrNameLst>
                                      </p:cBhvr>
                                      <p:to>
                                        <p:strVal val="hidden"/>
                                      </p:to>
                                    </p:set>
                                  </p:childTnLst>
                                </p:cTn>
                              </p:par>
                              <p:par>
                                <p:cTn id="81" presetID="31" presetClass="exit" presetSubtype="0" fill="hold" grpId="1" nodeType="withEffect">
                                  <p:stCondLst>
                                    <p:cond delay="0"/>
                                  </p:stCondLst>
                                  <p:childTnLst>
                                    <p:anim calcmode="lin" valueType="num">
                                      <p:cBhvr>
                                        <p:cTn id="82" dur="1000"/>
                                        <p:tgtEl>
                                          <p:spTgt spid="39"/>
                                        </p:tgtEl>
                                        <p:attrNameLst>
                                          <p:attrName>ppt_w</p:attrName>
                                        </p:attrNameLst>
                                      </p:cBhvr>
                                      <p:tavLst>
                                        <p:tav tm="0">
                                          <p:val>
                                            <p:strVal val="ppt_w"/>
                                          </p:val>
                                        </p:tav>
                                        <p:tav tm="100000">
                                          <p:val>
                                            <p:fltVal val="0"/>
                                          </p:val>
                                        </p:tav>
                                      </p:tavLst>
                                    </p:anim>
                                    <p:anim calcmode="lin" valueType="num">
                                      <p:cBhvr>
                                        <p:cTn id="83" dur="1000"/>
                                        <p:tgtEl>
                                          <p:spTgt spid="39"/>
                                        </p:tgtEl>
                                        <p:attrNameLst>
                                          <p:attrName>ppt_h</p:attrName>
                                        </p:attrNameLst>
                                      </p:cBhvr>
                                      <p:tavLst>
                                        <p:tav tm="0">
                                          <p:val>
                                            <p:strVal val="ppt_h"/>
                                          </p:val>
                                        </p:tav>
                                        <p:tav tm="100000">
                                          <p:val>
                                            <p:fltVal val="0"/>
                                          </p:val>
                                        </p:tav>
                                      </p:tavLst>
                                    </p:anim>
                                    <p:anim calcmode="lin" valueType="num">
                                      <p:cBhvr>
                                        <p:cTn id="84" dur="1000"/>
                                        <p:tgtEl>
                                          <p:spTgt spid="39"/>
                                        </p:tgtEl>
                                        <p:attrNameLst>
                                          <p:attrName>style.rotation</p:attrName>
                                        </p:attrNameLst>
                                      </p:cBhvr>
                                      <p:tavLst>
                                        <p:tav tm="0">
                                          <p:val>
                                            <p:fltVal val="0"/>
                                          </p:val>
                                        </p:tav>
                                        <p:tav tm="100000">
                                          <p:val>
                                            <p:fltVal val="90"/>
                                          </p:val>
                                        </p:tav>
                                      </p:tavLst>
                                    </p:anim>
                                    <p:animEffect transition="out" filter="fade">
                                      <p:cBhvr>
                                        <p:cTn id="85" dur="1000"/>
                                        <p:tgtEl>
                                          <p:spTgt spid="39"/>
                                        </p:tgtEl>
                                      </p:cBhvr>
                                    </p:animEffect>
                                    <p:set>
                                      <p:cBhvr>
                                        <p:cTn id="86" dur="1" fill="hold">
                                          <p:stCondLst>
                                            <p:cond delay="999"/>
                                          </p:stCondLst>
                                        </p:cTn>
                                        <p:tgtEl>
                                          <p:spTgt spid="39"/>
                                        </p:tgtEl>
                                        <p:attrNameLst>
                                          <p:attrName>style.visibility</p:attrName>
                                        </p:attrNameLst>
                                      </p:cBhvr>
                                      <p:to>
                                        <p:strVal val="hidden"/>
                                      </p:to>
                                    </p:set>
                                  </p:childTnLst>
                                </p:cTn>
                              </p:par>
                              <p:par>
                                <p:cTn id="87" presetID="31" presetClass="exit" presetSubtype="0" fill="hold" grpId="1" nodeType="withEffect">
                                  <p:stCondLst>
                                    <p:cond delay="0"/>
                                  </p:stCondLst>
                                  <p:childTnLst>
                                    <p:anim calcmode="lin" valueType="num">
                                      <p:cBhvr>
                                        <p:cTn id="88" dur="1000"/>
                                        <p:tgtEl>
                                          <p:spTgt spid="41"/>
                                        </p:tgtEl>
                                        <p:attrNameLst>
                                          <p:attrName>ppt_w</p:attrName>
                                        </p:attrNameLst>
                                      </p:cBhvr>
                                      <p:tavLst>
                                        <p:tav tm="0">
                                          <p:val>
                                            <p:strVal val="ppt_w"/>
                                          </p:val>
                                        </p:tav>
                                        <p:tav tm="100000">
                                          <p:val>
                                            <p:fltVal val="0"/>
                                          </p:val>
                                        </p:tav>
                                      </p:tavLst>
                                    </p:anim>
                                    <p:anim calcmode="lin" valueType="num">
                                      <p:cBhvr>
                                        <p:cTn id="89" dur="1000"/>
                                        <p:tgtEl>
                                          <p:spTgt spid="41"/>
                                        </p:tgtEl>
                                        <p:attrNameLst>
                                          <p:attrName>ppt_h</p:attrName>
                                        </p:attrNameLst>
                                      </p:cBhvr>
                                      <p:tavLst>
                                        <p:tav tm="0">
                                          <p:val>
                                            <p:strVal val="ppt_h"/>
                                          </p:val>
                                        </p:tav>
                                        <p:tav tm="100000">
                                          <p:val>
                                            <p:fltVal val="0"/>
                                          </p:val>
                                        </p:tav>
                                      </p:tavLst>
                                    </p:anim>
                                    <p:anim calcmode="lin" valueType="num">
                                      <p:cBhvr>
                                        <p:cTn id="90" dur="1000"/>
                                        <p:tgtEl>
                                          <p:spTgt spid="41"/>
                                        </p:tgtEl>
                                        <p:attrNameLst>
                                          <p:attrName>style.rotation</p:attrName>
                                        </p:attrNameLst>
                                      </p:cBhvr>
                                      <p:tavLst>
                                        <p:tav tm="0">
                                          <p:val>
                                            <p:fltVal val="0"/>
                                          </p:val>
                                        </p:tav>
                                        <p:tav tm="100000">
                                          <p:val>
                                            <p:fltVal val="90"/>
                                          </p:val>
                                        </p:tav>
                                      </p:tavLst>
                                    </p:anim>
                                    <p:animEffect transition="out" filter="fade">
                                      <p:cBhvr>
                                        <p:cTn id="91" dur="1000"/>
                                        <p:tgtEl>
                                          <p:spTgt spid="41"/>
                                        </p:tgtEl>
                                      </p:cBhvr>
                                    </p:animEffect>
                                    <p:set>
                                      <p:cBhvr>
                                        <p:cTn id="92" dur="1" fill="hold">
                                          <p:stCondLst>
                                            <p:cond delay="999"/>
                                          </p:stCondLst>
                                        </p:cTn>
                                        <p:tgtEl>
                                          <p:spTgt spid="41"/>
                                        </p:tgtEl>
                                        <p:attrNameLst>
                                          <p:attrName>style.visibility</p:attrName>
                                        </p:attrNameLst>
                                      </p:cBhvr>
                                      <p:to>
                                        <p:strVal val="hidden"/>
                                      </p:to>
                                    </p:set>
                                  </p:childTnLst>
                                </p:cTn>
                              </p:par>
                              <p:par>
                                <p:cTn id="93" presetID="31" presetClass="exit" presetSubtype="0" fill="hold" grpId="1" nodeType="withEffect">
                                  <p:stCondLst>
                                    <p:cond delay="0"/>
                                  </p:stCondLst>
                                  <p:childTnLst>
                                    <p:anim calcmode="lin" valueType="num">
                                      <p:cBhvr>
                                        <p:cTn id="94" dur="1000"/>
                                        <p:tgtEl>
                                          <p:spTgt spid="42"/>
                                        </p:tgtEl>
                                        <p:attrNameLst>
                                          <p:attrName>ppt_w</p:attrName>
                                        </p:attrNameLst>
                                      </p:cBhvr>
                                      <p:tavLst>
                                        <p:tav tm="0">
                                          <p:val>
                                            <p:strVal val="ppt_w"/>
                                          </p:val>
                                        </p:tav>
                                        <p:tav tm="100000">
                                          <p:val>
                                            <p:fltVal val="0"/>
                                          </p:val>
                                        </p:tav>
                                      </p:tavLst>
                                    </p:anim>
                                    <p:anim calcmode="lin" valueType="num">
                                      <p:cBhvr>
                                        <p:cTn id="95" dur="1000"/>
                                        <p:tgtEl>
                                          <p:spTgt spid="42"/>
                                        </p:tgtEl>
                                        <p:attrNameLst>
                                          <p:attrName>ppt_h</p:attrName>
                                        </p:attrNameLst>
                                      </p:cBhvr>
                                      <p:tavLst>
                                        <p:tav tm="0">
                                          <p:val>
                                            <p:strVal val="ppt_h"/>
                                          </p:val>
                                        </p:tav>
                                        <p:tav tm="100000">
                                          <p:val>
                                            <p:fltVal val="0"/>
                                          </p:val>
                                        </p:tav>
                                      </p:tavLst>
                                    </p:anim>
                                    <p:anim calcmode="lin" valueType="num">
                                      <p:cBhvr>
                                        <p:cTn id="96" dur="1000"/>
                                        <p:tgtEl>
                                          <p:spTgt spid="42"/>
                                        </p:tgtEl>
                                        <p:attrNameLst>
                                          <p:attrName>style.rotation</p:attrName>
                                        </p:attrNameLst>
                                      </p:cBhvr>
                                      <p:tavLst>
                                        <p:tav tm="0">
                                          <p:val>
                                            <p:fltVal val="0"/>
                                          </p:val>
                                        </p:tav>
                                        <p:tav tm="100000">
                                          <p:val>
                                            <p:fltVal val="90"/>
                                          </p:val>
                                        </p:tav>
                                      </p:tavLst>
                                    </p:anim>
                                    <p:animEffect transition="out" filter="fade">
                                      <p:cBhvr>
                                        <p:cTn id="97" dur="1000"/>
                                        <p:tgtEl>
                                          <p:spTgt spid="42"/>
                                        </p:tgtEl>
                                      </p:cBhvr>
                                    </p:animEffect>
                                    <p:set>
                                      <p:cBhvr>
                                        <p:cTn id="98" dur="1" fill="hold">
                                          <p:stCondLst>
                                            <p:cond delay="999"/>
                                          </p:stCondLst>
                                        </p:cTn>
                                        <p:tgtEl>
                                          <p:spTgt spid="42"/>
                                        </p:tgtEl>
                                        <p:attrNameLst>
                                          <p:attrName>style.visibility</p:attrName>
                                        </p:attrNameLst>
                                      </p:cBhvr>
                                      <p:to>
                                        <p:strVal val="hidden"/>
                                      </p:to>
                                    </p:set>
                                  </p:childTnLst>
                                </p:cTn>
                              </p:par>
                              <p:par>
                                <p:cTn id="99" presetID="31" presetClass="exit" presetSubtype="0" fill="hold" grpId="1" nodeType="withEffect">
                                  <p:stCondLst>
                                    <p:cond delay="0"/>
                                  </p:stCondLst>
                                  <p:childTnLst>
                                    <p:anim calcmode="lin" valueType="num">
                                      <p:cBhvr>
                                        <p:cTn id="100" dur="1000"/>
                                        <p:tgtEl>
                                          <p:spTgt spid="43"/>
                                        </p:tgtEl>
                                        <p:attrNameLst>
                                          <p:attrName>ppt_w</p:attrName>
                                        </p:attrNameLst>
                                      </p:cBhvr>
                                      <p:tavLst>
                                        <p:tav tm="0">
                                          <p:val>
                                            <p:strVal val="ppt_w"/>
                                          </p:val>
                                        </p:tav>
                                        <p:tav tm="100000">
                                          <p:val>
                                            <p:fltVal val="0"/>
                                          </p:val>
                                        </p:tav>
                                      </p:tavLst>
                                    </p:anim>
                                    <p:anim calcmode="lin" valueType="num">
                                      <p:cBhvr>
                                        <p:cTn id="101" dur="1000"/>
                                        <p:tgtEl>
                                          <p:spTgt spid="43"/>
                                        </p:tgtEl>
                                        <p:attrNameLst>
                                          <p:attrName>ppt_h</p:attrName>
                                        </p:attrNameLst>
                                      </p:cBhvr>
                                      <p:tavLst>
                                        <p:tav tm="0">
                                          <p:val>
                                            <p:strVal val="ppt_h"/>
                                          </p:val>
                                        </p:tav>
                                        <p:tav tm="100000">
                                          <p:val>
                                            <p:fltVal val="0"/>
                                          </p:val>
                                        </p:tav>
                                      </p:tavLst>
                                    </p:anim>
                                    <p:anim calcmode="lin" valueType="num">
                                      <p:cBhvr>
                                        <p:cTn id="102" dur="1000"/>
                                        <p:tgtEl>
                                          <p:spTgt spid="43"/>
                                        </p:tgtEl>
                                        <p:attrNameLst>
                                          <p:attrName>style.rotation</p:attrName>
                                        </p:attrNameLst>
                                      </p:cBhvr>
                                      <p:tavLst>
                                        <p:tav tm="0">
                                          <p:val>
                                            <p:fltVal val="0"/>
                                          </p:val>
                                        </p:tav>
                                        <p:tav tm="100000">
                                          <p:val>
                                            <p:fltVal val="90"/>
                                          </p:val>
                                        </p:tav>
                                      </p:tavLst>
                                    </p:anim>
                                    <p:animEffect transition="out" filter="fade">
                                      <p:cBhvr>
                                        <p:cTn id="103" dur="1000"/>
                                        <p:tgtEl>
                                          <p:spTgt spid="43"/>
                                        </p:tgtEl>
                                      </p:cBhvr>
                                    </p:animEffect>
                                    <p:set>
                                      <p:cBhvr>
                                        <p:cTn id="104" dur="1" fill="hold">
                                          <p:stCondLst>
                                            <p:cond delay="999"/>
                                          </p:stCondLst>
                                        </p:cTn>
                                        <p:tgtEl>
                                          <p:spTgt spid="4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3" grpId="1" animBg="1"/>
      <p:bldP spid="34" grpId="0" animBg="1"/>
      <p:bldP spid="34" grpId="1" animBg="1"/>
      <p:bldP spid="35" grpId="0" animBg="1"/>
      <p:bldP spid="35" grpId="1" animBg="1"/>
      <p:bldP spid="36" grpId="0" animBg="1"/>
      <p:bldP spid="36" grpId="1" animBg="1"/>
      <p:bldP spid="37" grpId="0" animBg="1"/>
      <p:bldP spid="37" grpId="1" animBg="1"/>
      <p:bldP spid="38" grpId="0" animBg="1"/>
      <p:bldP spid="38" grpId="1" animBg="1"/>
      <p:bldP spid="39" grpId="0" animBg="1"/>
      <p:bldP spid="39" grpId="1" animBg="1"/>
      <p:bldP spid="41" grpId="0" animBg="1"/>
      <p:bldP spid="41" grpId="1" animBg="1"/>
      <p:bldP spid="42" grpId="0" animBg="1"/>
      <p:bldP spid="42" grpId="1" animBg="1"/>
      <p:bldP spid="43" grpId="0" animBg="1"/>
      <p:bldP spid="43" grpId="1" animBg="1"/>
      <p:bldP spid="45" grpId="0" animBg="1"/>
      <p:bldP spid="45" grpId="1" animBg="1"/>
      <p:bldP spid="47" grpId="0" animBg="1"/>
      <p:bldP spid="48" grpId="0" animBg="1"/>
      <p:bldP spid="49" grpId="0" animBg="1"/>
      <p:bldP spid="50" grpId="0" animBg="1"/>
      <p:bldP spid="51"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3"/>
</p:tagLst>
</file>

<file path=ppt/tags/tag11.xml><?xml version="1.0" encoding="utf-8"?>
<p:tagLst xmlns:a="http://schemas.openxmlformats.org/drawingml/2006/main" xmlns:r="http://schemas.openxmlformats.org/officeDocument/2006/relationships" xmlns:p="http://schemas.openxmlformats.org/presentationml/2006/main">
  <p:tag name="NUM" val="4"/>
</p:tagLst>
</file>

<file path=ppt/tags/tag12.xml><?xml version="1.0" encoding="utf-8"?>
<p:tagLst xmlns:a="http://schemas.openxmlformats.org/drawingml/2006/main" xmlns:r="http://schemas.openxmlformats.org/officeDocument/2006/relationships" xmlns:p="http://schemas.openxmlformats.org/presentationml/2006/main">
  <p:tag name="NUM" val="5"/>
</p:tagLst>
</file>

<file path=ppt/tags/tag13.xml><?xml version="1.0" encoding="utf-8"?>
<p:tagLst xmlns:a="http://schemas.openxmlformats.org/drawingml/2006/main" xmlns:r="http://schemas.openxmlformats.org/officeDocument/2006/relationships" xmlns:p="http://schemas.openxmlformats.org/presentationml/2006/main">
  <p:tag name="NUM" val="6"/>
</p:tagLst>
</file>

<file path=ppt/tags/tag14.xml><?xml version="1.0" encoding="utf-8"?>
<p:tagLst xmlns:a="http://schemas.openxmlformats.org/drawingml/2006/main" xmlns:r="http://schemas.openxmlformats.org/officeDocument/2006/relationships" xmlns:p="http://schemas.openxmlformats.org/presentationml/2006/main">
  <p:tag name="NUM" val="7"/>
</p:tagLst>
</file>

<file path=ppt/tags/tag15.xml><?xml version="1.0" encoding="utf-8"?>
<p:tagLst xmlns:a="http://schemas.openxmlformats.org/drawingml/2006/main" xmlns:r="http://schemas.openxmlformats.org/officeDocument/2006/relationships" xmlns:p="http://schemas.openxmlformats.org/presentationml/2006/main">
  <p:tag name="NUM" val="8"/>
</p:tagLst>
</file>

<file path=ppt/tags/tag16.xml><?xml version="1.0" encoding="utf-8"?>
<p:tagLst xmlns:a="http://schemas.openxmlformats.org/drawingml/2006/main" xmlns:r="http://schemas.openxmlformats.org/officeDocument/2006/relationships" xmlns:p="http://schemas.openxmlformats.org/presentationml/2006/main">
  <p:tag name="NUM" val="9"/>
</p:tagLst>
</file>

<file path=ppt/tags/tag17.xml><?xml version="1.0" encoding="utf-8"?>
<p:tagLst xmlns:a="http://schemas.openxmlformats.org/drawingml/2006/main" xmlns:r="http://schemas.openxmlformats.org/officeDocument/2006/relationships" xmlns:p="http://schemas.openxmlformats.org/presentationml/2006/main">
  <p:tag name="NUM" val="10"/>
</p:tagLst>
</file>

<file path=ppt/tags/tag18.xml><?xml version="1.0" encoding="utf-8"?>
<p:tagLst xmlns:a="http://schemas.openxmlformats.org/drawingml/2006/main" xmlns:r="http://schemas.openxmlformats.org/officeDocument/2006/relationships" xmlns:p="http://schemas.openxmlformats.org/presentationml/2006/main">
  <p:tag name="NUM" val="1"/>
</p:tagLst>
</file>

<file path=ppt/tags/tag19.xml><?xml version="1.0" encoding="utf-8"?>
<p:tagLst xmlns:a="http://schemas.openxmlformats.org/drawingml/2006/main" xmlns:r="http://schemas.openxmlformats.org/officeDocument/2006/relationships" xmlns:p="http://schemas.openxmlformats.org/presentationml/2006/main">
  <p:tag name="NUM" val="1"/>
</p:tagLst>
</file>

<file path=ppt/tags/tag2.xml><?xml version="1.0" encoding="utf-8"?>
<p:tagLst xmlns:a="http://schemas.openxmlformats.org/drawingml/2006/main" xmlns:r="http://schemas.openxmlformats.org/officeDocument/2006/relationships" xmlns:p="http://schemas.openxmlformats.org/presentationml/2006/main">
  <p:tag name="NUM" val="5"/>
</p:tagLst>
</file>

<file path=ppt/tags/tag20.xml><?xml version="1.0" encoding="utf-8"?>
<p:tagLst xmlns:a="http://schemas.openxmlformats.org/drawingml/2006/main" xmlns:r="http://schemas.openxmlformats.org/officeDocument/2006/relationships" xmlns:p="http://schemas.openxmlformats.org/presentationml/2006/main">
  <p:tag name="NUM" val="1"/>
</p:tagLst>
</file>

<file path=ppt/tags/tag21.xml><?xml version="1.0" encoding="utf-8"?>
<p:tagLst xmlns:a="http://schemas.openxmlformats.org/drawingml/2006/main" xmlns:r="http://schemas.openxmlformats.org/officeDocument/2006/relationships" xmlns:p="http://schemas.openxmlformats.org/presentationml/2006/main">
  <p:tag name="NUM" val="1"/>
</p:tagLst>
</file>

<file path=ppt/tags/tag22.xml><?xml version="1.0" encoding="utf-8"?>
<p:tagLst xmlns:a="http://schemas.openxmlformats.org/drawingml/2006/main" xmlns:r="http://schemas.openxmlformats.org/officeDocument/2006/relationships" xmlns:p="http://schemas.openxmlformats.org/presentationml/2006/main">
  <p:tag name="NUM" val="1"/>
</p:tagLst>
</file>

<file path=ppt/tags/tag23.xml><?xml version="1.0" encoding="utf-8"?>
<p:tagLst xmlns:a="http://schemas.openxmlformats.org/drawingml/2006/main" xmlns:r="http://schemas.openxmlformats.org/officeDocument/2006/relationships" xmlns:p="http://schemas.openxmlformats.org/presentationml/2006/main">
  <p:tag name="NUM" val="1"/>
</p:tagLst>
</file>

<file path=ppt/tags/tag24.xml><?xml version="1.0" encoding="utf-8"?>
<p:tagLst xmlns:a="http://schemas.openxmlformats.org/drawingml/2006/main" xmlns:r="http://schemas.openxmlformats.org/officeDocument/2006/relationships" xmlns:p="http://schemas.openxmlformats.org/presentationml/2006/main">
  <p:tag name="NUM" val="1"/>
</p:tagLst>
</file>

<file path=ppt/tags/tag25.xml><?xml version="1.0" encoding="utf-8"?>
<p:tagLst xmlns:a="http://schemas.openxmlformats.org/drawingml/2006/main" xmlns:r="http://schemas.openxmlformats.org/officeDocument/2006/relationships" xmlns:p="http://schemas.openxmlformats.org/presentationml/2006/main">
  <p:tag name="NUM" val="1"/>
</p:tagLst>
</file>

<file path=ppt/tags/tag26.xml><?xml version="1.0" encoding="utf-8"?>
<p:tagLst xmlns:a="http://schemas.openxmlformats.org/drawingml/2006/main" xmlns:r="http://schemas.openxmlformats.org/officeDocument/2006/relationships" xmlns:p="http://schemas.openxmlformats.org/presentationml/2006/main">
  <p:tag name="NUM" val="1"/>
</p:tagLst>
</file>

<file path=ppt/tags/tag27.xml><?xml version="1.0" encoding="utf-8"?>
<p:tagLst xmlns:a="http://schemas.openxmlformats.org/drawingml/2006/main" xmlns:r="http://schemas.openxmlformats.org/officeDocument/2006/relationships" xmlns:p="http://schemas.openxmlformats.org/presentationml/2006/main">
  <p:tag name="NUM" val="1"/>
</p:tagLst>
</file>

<file path=ppt/tags/tag28.xml><?xml version="1.0" encoding="utf-8"?>
<p:tagLst xmlns:a="http://schemas.openxmlformats.org/drawingml/2006/main" xmlns:r="http://schemas.openxmlformats.org/officeDocument/2006/relationships" xmlns:p="http://schemas.openxmlformats.org/presentationml/2006/main">
  <p:tag name="NUM" val="2"/>
</p:tagLst>
</file>

<file path=ppt/tags/tag29.xml><?xml version="1.0" encoding="utf-8"?>
<p:tagLst xmlns:a="http://schemas.openxmlformats.org/drawingml/2006/main" xmlns:r="http://schemas.openxmlformats.org/officeDocument/2006/relationships" xmlns:p="http://schemas.openxmlformats.org/presentationml/2006/main">
  <p:tag name="NUM" val="1"/>
</p:tagLst>
</file>

<file path=ppt/tags/tag3.xml><?xml version="1.0" encoding="utf-8"?>
<p:tagLst xmlns:a="http://schemas.openxmlformats.org/drawingml/2006/main" xmlns:r="http://schemas.openxmlformats.org/officeDocument/2006/relationships" xmlns:p="http://schemas.openxmlformats.org/presentationml/2006/main">
  <p:tag name="NUM" val="1"/>
</p:tagLst>
</file>

<file path=ppt/tags/tag4.xml><?xml version="1.0" encoding="utf-8"?>
<p:tagLst xmlns:a="http://schemas.openxmlformats.org/drawingml/2006/main" xmlns:r="http://schemas.openxmlformats.org/officeDocument/2006/relationships" xmlns:p="http://schemas.openxmlformats.org/presentationml/2006/main">
  <p:tag name="NUM" val="1"/>
</p:tagLst>
</file>

<file path=ppt/tags/tag5.xml><?xml version="1.0" encoding="utf-8"?>
<p:tagLst xmlns:a="http://schemas.openxmlformats.org/drawingml/2006/main" xmlns:r="http://schemas.openxmlformats.org/officeDocument/2006/relationships" xmlns:p="http://schemas.openxmlformats.org/presentationml/2006/main">
  <p:tag name="NUM" val="1"/>
</p:tagLst>
</file>

<file path=ppt/tags/tag6.xml><?xml version="1.0" encoding="utf-8"?>
<p:tagLst xmlns:a="http://schemas.openxmlformats.org/drawingml/2006/main" xmlns:r="http://schemas.openxmlformats.org/officeDocument/2006/relationships" xmlns:p="http://schemas.openxmlformats.org/presentationml/2006/main">
  <p:tag name="NUM" val="2"/>
</p:tagLst>
</file>

<file path=ppt/tags/tag7.xml><?xml version="1.0" encoding="utf-8"?>
<p:tagLst xmlns:a="http://schemas.openxmlformats.org/drawingml/2006/main" xmlns:r="http://schemas.openxmlformats.org/officeDocument/2006/relationships" xmlns:p="http://schemas.openxmlformats.org/presentationml/2006/main">
  <p:tag name="NUM" val="1"/>
</p:tagLst>
</file>

<file path=ppt/tags/tag8.xml><?xml version="1.0" encoding="utf-8"?>
<p:tagLst xmlns:a="http://schemas.openxmlformats.org/drawingml/2006/main" xmlns:r="http://schemas.openxmlformats.org/officeDocument/2006/relationships" xmlns:p="http://schemas.openxmlformats.org/presentationml/2006/main">
  <p:tag name="NUM" val="1"/>
</p:tagLst>
</file>

<file path=ppt/tags/tag9.xml><?xml version="1.0" encoding="utf-8"?>
<p:tagLst xmlns:a="http://schemas.openxmlformats.org/drawingml/2006/main" xmlns:r="http://schemas.openxmlformats.org/officeDocument/2006/relationships" xmlns:p="http://schemas.openxmlformats.org/presentationml/2006/main">
  <p:tag name="NUM" val="1"/>
</p:tagLst>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RECOLTE_DES_EFFET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ECOLTE_DES_EFFETS" id="{6FBE275A-6B8F-4D36-A143-3722DA589F47}" vid="{CCFACEE9-723E-4C0C-8DC2-A05660D68734}"/>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AETypeDocumentTaxHTField xmlns="4d635127-bd75-4808-a6d6-c3ec9726c7f9">
      <Terms xmlns="http://schemas.microsoft.com/office/infopath/2007/PartnerControls"/>
    </AETypeDocumentTaxHTField>
    <AEEquipeAETaxHTField xmlns="4d635127-bd75-4808-a6d6-c3ec9726c7f9">
      <Terms xmlns="http://schemas.microsoft.com/office/infopath/2007/PartnerControls">
        <TermInfo xmlns="http://schemas.microsoft.com/office/infopath/2007/PartnerControls">
          <TermName xmlns="http://schemas.microsoft.com/office/infopath/2007/PartnerControls">Communication</TermName>
          <TermId xmlns="http://schemas.microsoft.com/office/infopath/2007/PartnerControls">3d6691c3-a66a-4b41-8c05-f331c6f7dd8d</TermId>
        </TermInfo>
      </Terms>
    </AEEquipeAETaxHTField>
    <AEIsConfidential xmlns="4d635127-bd75-4808-a6d6-c3ec9726c7f9">true</AEIsConfidential>
    <AEStatus xmlns="4d635127-bd75-4808-a6d6-c3ec9726c7f9" xsi:nil="true"/>
    <AEResponsable xmlns="4d635127-bd75-4808-a6d6-c3ec9726c7f9">
      <UserInfo>
        <DisplayName/>
        <AccountId xsi:nil="true"/>
        <AccountType/>
      </UserInfo>
    </AEResponsable>
    <TaxCatchAll xmlns="bc7d84f6-9ec2-4b36-b13f-092abc906722">
      <Value>36</Value>
    </TaxCatchAll>
  </documentManagement>
</p:properties>
</file>

<file path=customXml/item3.xml><?xml version="1.0" encoding="utf-8"?>
<ct:contentTypeSchema xmlns:ct="http://schemas.microsoft.com/office/2006/metadata/contentType" xmlns:ma="http://schemas.microsoft.com/office/2006/metadata/properties/metaAttributes" ct:_="" ma:_="" ma:contentTypeName="Document Communication" ma:contentTypeID="0x0101004C36BD9DC85B46A8A59B97F0339200B200DDE740F58184134C9B1E8E8EE3B53B21007AFC997E4633F749A8D555E1FF04C57E" ma:contentTypeVersion="9" ma:contentTypeDescription="Crée un document." ma:contentTypeScope="" ma:versionID="05a0801b2ee210e2c524cbba61c59869">
  <xsd:schema xmlns:xsd="http://www.w3.org/2001/XMLSchema" xmlns:xs="http://www.w3.org/2001/XMLSchema" xmlns:p="http://schemas.microsoft.com/office/2006/metadata/properties" xmlns:ns2="4d635127-bd75-4808-a6d6-c3ec9726c7f9" xmlns:ns3="bc7d84f6-9ec2-4b36-b13f-092abc906722" targetNamespace="http://schemas.microsoft.com/office/2006/metadata/properties" ma:root="true" ma:fieldsID="42189437862d1468c415d3af61050c0f" ns2:_="" ns3:_="">
    <xsd:import namespace="4d635127-bd75-4808-a6d6-c3ec9726c7f9"/>
    <xsd:import namespace="bc7d84f6-9ec2-4b36-b13f-092abc906722"/>
    <xsd:element name="properties">
      <xsd:complexType>
        <xsd:sequence>
          <xsd:element name="documentManagement">
            <xsd:complexType>
              <xsd:all>
                <xsd:element ref="ns2:AETypeDocumentTaxHTField" minOccurs="0"/>
                <xsd:element ref="ns2:AEStatus" minOccurs="0"/>
                <xsd:element ref="ns2:AEResponsable" minOccurs="0"/>
                <xsd:element ref="ns2:AEEquipeAETaxHTField" minOccurs="0"/>
                <xsd:element ref="ns2:AEIsConfidential" minOccurs="0"/>
                <xsd:element ref="ns3:TaxCatchAll" minOccurs="0"/>
                <xsd:element ref="ns3:TaxCatchAllLabe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d635127-bd75-4808-a6d6-c3ec9726c7f9" elementFormDefault="qualified">
    <xsd:import namespace="http://schemas.microsoft.com/office/2006/documentManagement/types"/>
    <xsd:import namespace="http://schemas.microsoft.com/office/infopath/2007/PartnerControls"/>
    <xsd:element name="AETypeDocumentTaxHTField" ma:index="9" nillable="true" ma:taxonomy="true" ma:internalName="AETypeDocumentTaxHTField" ma:taxonomyFieldName="AETypeDocument" ma:displayName="Type de document" ma:readOnly="false" ma:fieldId="{fea0b0fc-b069-4dc3-99af-6c6881a8058c}" ma:sspId="bc8e7295-0ddf-4dbc-9a45-4204e8a379db" ma:termSetId="d0efd3c0-3d53-40db-bf31-9f63d96fb441" ma:anchorId="00000000-0000-0000-0000-000000000000" ma:open="false" ma:isKeyword="false">
      <xsd:complexType>
        <xsd:sequence>
          <xsd:element ref="pc:Terms" minOccurs="0" maxOccurs="1"/>
        </xsd:sequence>
      </xsd:complexType>
    </xsd:element>
    <xsd:element name="AEStatus" ma:index="10" nillable="true" ma:displayName="Statut" ma:default="" ma:format="Dropdown" ma:internalName="AEStatus" ma:readOnly="false">
      <xsd:simpleType>
        <xsd:restriction base="dms:Choice">
          <xsd:enumeration value="0- Non commencé"/>
          <xsd:enumeration value="1- En cours"/>
          <xsd:enumeration value="2- Terminé"/>
          <xsd:enumeration value="3- Différé"/>
          <xsd:enumeration value="4- Attente de quelqu'un d'autre"/>
        </xsd:restriction>
      </xsd:simpleType>
    </xsd:element>
    <xsd:element name="AEResponsable" ma:index="11" nillable="true" ma:displayName="Responsable" ma:list="UserInfo" ma:SearchPeopleOnly="false" ma:SharePointGroup="0" ma:internalName="AEResponsable"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EEquipeAETaxHTField" ma:index="13" nillable="true" ma:taxonomy="true" ma:internalName="AEEquipeAETaxHTField" ma:taxonomyFieldName="AEEquipeAE" ma:displayName="Équipe AE" ma:default="36;#Communication|3d6691c3-a66a-4b41-8c05-f331c6f7dd8d" ma:fieldId="{cb9a06fd-d49e-4aa9-ae39-998f7f13b90a}" ma:sspId="bc8e7295-0ddf-4dbc-9a45-4204e8a379db" ma:termSetId="f6daf5b5-01b3-4b67-aeec-5c1ef6e5c3d5" ma:anchorId="00000000-0000-0000-0000-000000000000" ma:open="false" ma:isKeyword="false">
      <xsd:complexType>
        <xsd:sequence>
          <xsd:element ref="pc:Terms" minOccurs="0" maxOccurs="1"/>
        </xsd:sequence>
      </xsd:complexType>
    </xsd:element>
    <xsd:element name="AEIsConfidential" ma:index="14" nillable="true" ma:displayName="Interne AE" ma:default="1" ma:internalName="AEIsConfidential">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bc7d84f6-9ec2-4b36-b13f-092abc906722" elementFormDefault="qualified">
    <xsd:import namespace="http://schemas.microsoft.com/office/2006/documentManagement/types"/>
    <xsd:import namespace="http://schemas.microsoft.com/office/infopath/2007/PartnerControls"/>
    <xsd:element name="TaxCatchAll" ma:index="15" nillable="true" ma:displayName="Colonne Attraper tout de Taxonomie" ma:hidden="true" ma:list="{0d68bab8-8285-4238-8edd-06542e865248}" ma:internalName="TaxCatchAll" ma:showField="CatchAllData" ma:web="bc7d84f6-9ec2-4b36-b13f-092abc906722">
      <xsd:complexType>
        <xsd:complexContent>
          <xsd:extension base="dms:MultiChoiceLookup">
            <xsd:sequence>
              <xsd:element name="Value" type="dms:Lookup" maxOccurs="unbounded" minOccurs="0" nillable="true"/>
            </xsd:sequence>
          </xsd:extension>
        </xsd:complexContent>
      </xsd:complexType>
    </xsd:element>
    <xsd:element name="TaxCatchAllLabel" ma:index="16" nillable="true" ma:displayName="Colonne Attraper tout de Taxonomie1" ma:hidden="true" ma:list="{0d68bab8-8285-4238-8edd-06542e865248}" ma:internalName="TaxCatchAllLabel" ma:readOnly="true" ma:showField="CatchAllDataLabel" ma:web="bc7d84f6-9ec2-4b36-b13f-092abc90672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562223D-26AC-478E-AFB4-16717C371DD7}">
  <ds:schemaRefs>
    <ds:schemaRef ds:uri="http://schemas.microsoft.com/sharepoint/v3/contenttype/forms"/>
  </ds:schemaRefs>
</ds:datastoreItem>
</file>

<file path=customXml/itemProps2.xml><?xml version="1.0" encoding="utf-8"?>
<ds:datastoreItem xmlns:ds="http://schemas.openxmlformats.org/officeDocument/2006/customXml" ds:itemID="{8203C325-52FC-41F8-A382-5E88649235E5}">
  <ds:schemaRefs>
    <ds:schemaRef ds:uri="http://schemas.openxmlformats.org/package/2006/metadata/core-properties"/>
    <ds:schemaRef ds:uri="http://schemas.microsoft.com/office/2006/documentManagement/types"/>
    <ds:schemaRef ds:uri="http://purl.org/dc/elements/1.1/"/>
    <ds:schemaRef ds:uri="http://schemas.microsoft.com/office/2006/metadata/properties"/>
    <ds:schemaRef ds:uri="http://purl.org/dc/terms/"/>
    <ds:schemaRef ds:uri="http://purl.org/dc/dcmitype/"/>
    <ds:schemaRef ds:uri="http://schemas.microsoft.com/office/infopath/2007/PartnerControls"/>
    <ds:schemaRef ds:uri="bc7d84f6-9ec2-4b36-b13f-092abc906722"/>
    <ds:schemaRef ds:uri="4d635127-bd75-4808-a6d6-c3ec9726c7f9"/>
    <ds:schemaRef ds:uri="http://www.w3.org/XML/1998/namespace"/>
  </ds:schemaRefs>
</ds:datastoreItem>
</file>

<file path=customXml/itemProps3.xml><?xml version="1.0" encoding="utf-8"?>
<ds:datastoreItem xmlns:ds="http://schemas.openxmlformats.org/officeDocument/2006/customXml" ds:itemID="{98F3B070-CE57-46BB-AC00-F114D32AF56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d635127-bd75-4808-a6d6-c3ec9726c7f9"/>
    <ds:schemaRef ds:uri="bc7d84f6-9ec2-4b36-b13f-092abc90672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7656</TotalTime>
  <Words>929</Words>
  <Application>Microsoft Office PowerPoint</Application>
  <PresentationFormat>Grand écran</PresentationFormat>
  <Paragraphs>174</Paragraphs>
  <Slides>19</Slides>
  <Notes>8</Notes>
  <HiddenSlides>0</HiddenSlides>
  <MMClips>0</MMClips>
  <ScaleCrop>false</ScaleCrop>
  <HeadingPairs>
    <vt:vector size="6" baseType="variant">
      <vt:variant>
        <vt:lpstr>Polices utilisées</vt:lpstr>
      </vt:variant>
      <vt:variant>
        <vt:i4>7</vt:i4>
      </vt:variant>
      <vt:variant>
        <vt:lpstr>Thème</vt:lpstr>
      </vt:variant>
      <vt:variant>
        <vt:i4>2</vt:i4>
      </vt:variant>
      <vt:variant>
        <vt:lpstr>Titres des diapositives</vt:lpstr>
      </vt:variant>
      <vt:variant>
        <vt:i4>19</vt:i4>
      </vt:variant>
    </vt:vector>
  </HeadingPairs>
  <TitlesOfParts>
    <vt:vector size="28" baseType="lpstr">
      <vt:lpstr>Arial</vt:lpstr>
      <vt:lpstr>Calibri</vt:lpstr>
      <vt:lpstr>Calibri Light</vt:lpstr>
      <vt:lpstr>Nirmala UI</vt:lpstr>
      <vt:lpstr>Times New Roman</vt:lpstr>
      <vt:lpstr>Tw Cen MT Condensed</vt:lpstr>
      <vt:lpstr>Wingdings</vt:lpstr>
      <vt:lpstr>Thème Office</vt:lpstr>
      <vt:lpstr>RECOLTE_DES_EFFETS</vt:lpstr>
      <vt:lpstr>Atelier de récolte des effets Démarche en collectif auprès  des regroupements de partenaires</vt:lpstr>
      <vt:lpstr>Présentation PowerPoint</vt:lpstr>
      <vt:lpstr>Présentation PowerPoint</vt:lpstr>
      <vt:lpstr>Présentation PowerPoint</vt:lpstr>
      <vt:lpstr>Présentation PowerPoint</vt:lpstr>
      <vt:lpstr>Présentation PowerPoint</vt:lpstr>
      <vt:lpstr>Étape 1 - Expliquer la notion d’effet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PAUSE… 10 minutes</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Jérôme Leblanc</dc:creator>
  <cp:lastModifiedBy>Marie-Claude Labrie</cp:lastModifiedBy>
  <cp:revision>190</cp:revision>
  <cp:lastPrinted>2018-03-02T15:10:42Z</cp:lastPrinted>
  <dcterms:created xsi:type="dcterms:W3CDTF">2017-11-06T13:51:31Z</dcterms:created>
  <dcterms:modified xsi:type="dcterms:W3CDTF">2018-09-13T19:29:25Z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0x0101004C36BD9DC85B46A8A59B97F0339200B200DDE740F58184134C9B1E8E8EE3B53B21007AFC997E4633F749A8D555E1FF04C57E</vt:lpwstr>
  </property>
  <property fmtid="{D5CDD505-2E9C-101B-9397-08002B2CF9AE}" pid="3" name="AEEquipeAE">
    <vt:lpwstr>36;#Communication|3d6691c3-a66a-4b41-8c05-f331c6f7dd8d</vt:lpwstr>
  </property>
  <property fmtid="{D5CDD505-2E9C-101B-9397-08002B2CF9AE}" pid="4" name="AETypeDocument">
    <vt:lpwstr/>
  </property>
</Properties>
</file>